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9.bin"/>
  <Override ContentType="application/vnd.openxmlformats-officedocument.oleObject" PartName="/ppt/embeddings/oleObject32.bin"/>
  <Override ContentType="application/vnd.openxmlformats-officedocument.oleObject" PartName="/ppt/embeddings/oleObject15.bin"/>
  <Override ContentType="application/vnd.openxmlformats-officedocument.oleObject" PartName="/ppt/embeddings/oleObject40.bin"/>
  <Override ContentType="application/vnd.openxmlformats-officedocument.oleObject" PartName="/ppt/embeddings/oleObject41.bin"/>
  <Override ContentType="application/vnd.openxmlformats-officedocument.oleObject" PartName="/ppt/embeddings/oleObject8.bin"/>
  <Override ContentType="application/vnd.openxmlformats-officedocument.oleObject" PartName="/ppt/embeddings/oleObject33.bin"/>
  <Override ContentType="application/vnd.openxmlformats-officedocument.oleObject" PartName="/ppt/embeddings/oleObject24.bin"/>
  <Override ContentType="application/vnd.openxmlformats-officedocument.oleObject" PartName="/ppt/embeddings/oleObject25.bin"/>
  <Override ContentType="application/vnd.openxmlformats-officedocument.oleObject" PartName="/ppt/embeddings/oleObject17.bin"/>
  <Override ContentType="application/vnd.openxmlformats-officedocument.oleObject" PartName="/ppt/embeddings/oleObject42.bin"/>
  <Override ContentType="application/vnd.openxmlformats-officedocument.oleObject" PartName="/ppt/embeddings/oleObject7.bin"/>
  <Override ContentType="application/vnd.openxmlformats-officedocument.oleObject" PartName="/ppt/embeddings/oleObject16.bin"/>
  <Override ContentType="application/vnd.openxmlformats-officedocument.oleObject" PartName="/ppt/embeddings/oleObject34.bin"/>
  <Override ContentType="application/vnd.openxmlformats-officedocument.oleObject" PartName="/ppt/embeddings/oleObject18.bin"/>
  <Override ContentType="application/vnd.openxmlformats-officedocument.oleObject" PartName="/ppt/embeddings/oleObject1.bin"/>
  <Override ContentType="application/vnd.openxmlformats-officedocument.oleObject" PartName="/ppt/embeddings/oleObject52.bin"/>
  <Override ContentType="application/vnd.openxmlformats-officedocument.oleObject" PartName="/ppt/embeddings/oleObject48.bin"/>
  <Override ContentType="application/vnd.openxmlformats-officedocument.oleObject" PartName="/ppt/embeddings/oleObject35.bin"/>
  <Override ContentType="application/vnd.openxmlformats-officedocument.oleObject" PartName="/ppt/embeddings/oleObject22.bin"/>
  <Override ContentType="application/vnd.openxmlformats-officedocument.oleObject" PartName="/ppt/embeddings/oleObject19.bin"/>
  <Override ContentType="application/vnd.openxmlformats-officedocument.oleObject" PartName="/ppt/embeddings/oleObject49.bin"/>
  <Override ContentType="application/vnd.openxmlformats-officedocument.oleObject" PartName="/ppt/embeddings/oleObject53.bin"/>
  <Override ContentType="application/vnd.openxmlformats-officedocument.oleObject" PartName="/ppt/embeddings/oleObject10.bin"/>
  <Override ContentType="application/vnd.openxmlformats-officedocument.oleObject" PartName="/ppt/embeddings/oleObject23.bin"/>
  <Override ContentType="application/vnd.openxmlformats-officedocument.oleObject" PartName="/ppt/embeddings/oleObject36.bin"/>
  <Override ContentType="application/vnd.openxmlformats-officedocument.oleObject" PartName="/ppt/embeddings/oleObject37.bin"/>
  <Override ContentType="application/vnd.openxmlformats-officedocument.oleObject" PartName="/ppt/embeddings/oleObject45.bin"/>
  <Override ContentType="application/vnd.openxmlformats-officedocument.oleObject" PartName="/ppt/embeddings/oleObject29.bin"/>
  <Override ContentType="application/vnd.openxmlformats-officedocument.oleObject" PartName="/ppt/embeddings/oleObject54.bin"/>
  <Override ContentType="application/vnd.openxmlformats-officedocument.oleObject" PartName="/ppt/embeddings/oleObject4.bin"/>
  <Override ContentType="application/vnd.openxmlformats-officedocument.oleObject" PartName="/ppt/embeddings/oleObject28.bin"/>
  <Override ContentType="application/vnd.openxmlformats-officedocument.oleObject" PartName="/ppt/embeddings/oleObject11.bin"/>
  <Override ContentType="application/vnd.openxmlformats-officedocument.oleObject" PartName="/ppt/embeddings/oleObject46.bin"/>
  <Override ContentType="application/vnd.openxmlformats-officedocument.oleObject" PartName="/ppt/embeddings/oleObject20.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47.bin"/>
  <Override ContentType="application/vnd.openxmlformats-officedocument.oleObject" PartName="/ppt/embeddings/oleObject21.bin"/>
  <Override ContentType="application/vnd.openxmlformats-officedocument.oleObject" PartName="/ppt/embeddings/oleObject38.bin"/>
  <Override ContentType="application/vnd.openxmlformats-officedocument.oleObject" PartName="/ppt/embeddings/oleObject13.bin"/>
  <Override ContentType="application/vnd.openxmlformats-officedocument.oleObject" PartName="/ppt/embeddings/oleObject26.bin"/>
  <Override ContentType="application/vnd.openxmlformats-officedocument.oleObject" PartName="/ppt/embeddings/oleObject51.bin"/>
  <Override ContentType="application/vnd.openxmlformats-officedocument.oleObject" PartName="/ppt/embeddings/oleObject6.bin"/>
  <Override ContentType="application/vnd.openxmlformats-officedocument.oleObject" PartName="/ppt/embeddings/oleObject30.bin"/>
  <Override ContentType="application/vnd.openxmlformats-officedocument.oleObject" PartName="/ppt/embeddings/oleObject43.bin"/>
  <Override ContentType="application/vnd.openxmlformats-officedocument.oleObject" PartName="/ppt/embeddings/oleObject39.bin"/>
  <Override ContentType="application/vnd.openxmlformats-officedocument.oleObject" PartName="/ppt/embeddings/oleObject44.bin"/>
  <Override ContentType="application/vnd.openxmlformats-officedocument.oleObject" PartName="/ppt/embeddings/oleObject50.bin"/>
  <Override ContentType="application/vnd.openxmlformats-officedocument.oleObject" PartName="/ppt/embeddings/oleObject14.bin"/>
  <Override ContentType="application/vnd.openxmlformats-officedocument.oleObject" PartName="/ppt/embeddings/oleObject31.bin"/>
  <Override ContentType="application/vnd.openxmlformats-officedocument.oleObject" PartName="/ppt/embeddings/oleObject5.bin"/>
  <Override ContentType="application/vnd.openxmlformats-officedocument.oleObject" PartName="/ppt/embeddings/oleObject27.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68580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24">
          <p15:clr>
            <a:srgbClr val="A4A3A4"/>
          </p15:clr>
        </p15:guide>
        <p15:guide id="2" pos="2880">
          <p15:clr>
            <a:srgbClr val="A4A3A4"/>
          </p15:clr>
        </p15:guide>
      </p15:sldGuideLst>
    </p:ext>
    <p:ext uri="{2D200454-40CA-4A62-9FC3-DE9A4176ACB9}">
      <p15:notesGuideLst>
        <p15:guide id="1" orient="horz" pos="3025">
          <p15:clr>
            <a:srgbClr val="A4A3A4"/>
          </p15:clr>
        </p15:guide>
        <p15:guide id="2" pos="2304">
          <p15:clr>
            <a:srgbClr val="A4A3A4"/>
          </p15:clr>
        </p15:guide>
      </p15:notesGuideLst>
    </p:ext>
    <p:ext uri="GoogleSlidesCustomDataVersion2">
      <go:slidesCustomData xmlns:go="http://customooxmlschemas.google.com/" r:id="rId41" roundtripDataSignature="AMtx7mgVFpbnaPnxsA9nUR5LFnrWQTX9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24" orient="horz"/>
        <p:guide pos="2880"/>
      </p:guideLst>
    </p:cSldViewPr>
  </p:slideViewPr>
  <p:notesViewPr>
    <p:cSldViewPr snapToGrid="0">
      <p:cViewPr varScale="1">
        <p:scale>
          <a:sx n="100" d="100"/>
          <a:sy n="100" d="100"/>
        </p:scale>
        <p:origin x="0" y="0"/>
      </p:cViewPr>
      <p:guideLst>
        <p:guide pos="3025" orient="horz"/>
        <p:guide pos="2304"/>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45.png"/><Relationship Id="rId3" Type="http://schemas.openxmlformats.org/officeDocument/2006/relationships/image" Target="../media/image42.png"/><Relationship Id="rId4" Type="http://schemas.openxmlformats.org/officeDocument/2006/relationships/image" Target="../media/image36.png"/><Relationship Id="rId10" Type="http://schemas.openxmlformats.org/officeDocument/2006/relationships/image" Target="../media/image68.png"/><Relationship Id="rId9" Type="http://schemas.openxmlformats.org/officeDocument/2006/relationships/image" Target="../media/image64.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1.png"/><Relationship Id="rId8" Type="http://schemas.openxmlformats.org/officeDocument/2006/relationships/image" Target="../media/image5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3.png"/><Relationship Id="rId3" Type="http://schemas.openxmlformats.org/officeDocument/2006/relationships/image" Target="../media/image65.png"/><Relationship Id="rId4" Type="http://schemas.openxmlformats.org/officeDocument/2006/relationships/image" Target="../media/image60.png"/><Relationship Id="rId10" Type="http://schemas.openxmlformats.org/officeDocument/2006/relationships/image" Target="../media/image77.png"/><Relationship Id="rId9"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0.png"/><Relationship Id="rId7" Type="http://schemas.openxmlformats.org/officeDocument/2006/relationships/image" Target="../media/image87.png"/><Relationship Id="rId8" Type="http://schemas.openxmlformats.org/officeDocument/2006/relationships/image" Target="../media/image7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8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8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4.png"/><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4.png"/><Relationship Id="rId3" Type="http://schemas.openxmlformats.org/officeDocument/2006/relationships/image" Target="../media/image1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5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26.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18.png"/><Relationship Id="rId3" Type="http://schemas.openxmlformats.org/officeDocument/2006/relationships/image" Target="../media/image3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2"/>
            <a:ext cx="3170138" cy="481028"/>
          </a:xfrm>
          <a:prstGeom prst="rect">
            <a:avLst/>
          </a:prstGeom>
          <a:noFill/>
          <a:ln>
            <a:noFill/>
          </a:ln>
        </p:spPr>
        <p:txBody>
          <a:bodyPr anchorCtr="0" anchor="t" bIns="42525" lIns="85075" spcFirstLastPara="1" rIns="85075" wrap="square" tIns="425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145063" y="2"/>
            <a:ext cx="3170138" cy="481028"/>
          </a:xfrm>
          <a:prstGeom prst="rect">
            <a:avLst/>
          </a:prstGeom>
          <a:noFill/>
          <a:ln>
            <a:noFill/>
          </a:ln>
        </p:spPr>
        <p:txBody>
          <a:bodyPr anchorCtr="0" anchor="t" bIns="42525" lIns="85075" spcFirstLastPara="1" rIns="85075" wrap="square" tIns="425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120172"/>
            <a:ext cx="3170138" cy="481028"/>
          </a:xfrm>
          <a:prstGeom prst="rect">
            <a:avLst/>
          </a:prstGeom>
          <a:noFill/>
          <a:ln>
            <a:noFill/>
          </a:ln>
        </p:spPr>
        <p:txBody>
          <a:bodyPr anchorCtr="0" anchor="b" bIns="42525" lIns="85075" spcFirstLastPara="1" rIns="85075" wrap="square" tIns="425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marR="0" rtl="0" algn="r">
              <a:spcBef>
                <a:spcPts val="0"/>
              </a:spcBef>
              <a:spcAft>
                <a:spcPts val="0"/>
              </a:spcAft>
              <a:buNone/>
            </a:pPr>
            <a:fld id="{00000000-1234-1234-1234-123412341234}" type="slidenum">
              <a:rPr b="0" i="0" lang="en-AU"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p1: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latin typeface="Arial"/>
                <a:ea typeface="Arial"/>
                <a:cs typeface="Arial"/>
                <a:sym typeface="Arial"/>
              </a:rPr>
              <a:t>Slide notes: as per previous slide (LR)</a:t>
            </a:r>
            <a:endParaRPr>
              <a:latin typeface="Arial"/>
              <a:ea typeface="Arial"/>
              <a:cs typeface="Arial"/>
              <a:sym typeface="Arial"/>
            </a:endParaRPr>
          </a:p>
        </p:txBody>
      </p:sp>
      <p:sp>
        <p:nvSpPr>
          <p:cNvPr id="170" name="Google Shape;170;p1: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marR="0" rtl="0" algn="r">
              <a:spcBef>
                <a:spcPts val="0"/>
              </a:spcBef>
              <a:spcAft>
                <a:spcPts val="0"/>
              </a:spcAft>
              <a:buNone/>
            </a:pPr>
            <a:fld id="{00000000-1234-1234-1234-123412341234}" type="slidenum">
              <a:rPr b="0" i="0" lang="en-AU"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0: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0" name="Google Shape;280;p10: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sz="1300"/>
              <a:t>A default flow is the default branch to be chosen from an (X)OR-split if all other conditions evaluate to false</a:t>
            </a:r>
            <a:endParaRPr/>
          </a:p>
          <a:p>
            <a:pPr indent="0" lvl="0" marL="0" rtl="0" algn="l">
              <a:spcBef>
                <a:spcPts val="360"/>
              </a:spcBef>
              <a:spcAft>
                <a:spcPts val="0"/>
              </a:spcAft>
              <a:buNone/>
            </a:pPr>
            <a:r>
              <a:t/>
            </a:r>
            <a:endParaRPr/>
          </a:p>
        </p:txBody>
      </p:sp>
      <p:sp>
        <p:nvSpPr>
          <p:cNvPr id="281" name="Google Shape;281;p10: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1: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294" name="Google Shape;294;p11: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11: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By “parallel” we intend flows which can proceed indipendendly of each other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2: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0" name="Google Shape;310;p12: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rtl="0" algn="l">
              <a:spcBef>
                <a:spcPts val="0"/>
              </a:spcBef>
              <a:spcAft>
                <a:spcPts val="0"/>
              </a:spcAft>
              <a:buNone/>
            </a:pPr>
            <a:r>
              <a:rPr lang="en-AU"/>
              <a:t>Let’s take, as an example, the security check at an airport. Depending on the layout of the airport, on its passengers traffic at the moment we approach the security check, we may first pass through the security screening and then our luggage will pass through screening, or, for example, luggage screening may start first, and while this is being done, we quickly pass through security screening (as most often happens). However, in order to proceed to the departure level, we first have to pass both screenings: security and luggage</a:t>
            </a:r>
            <a:endParaRPr/>
          </a:p>
        </p:txBody>
      </p:sp>
      <p:sp>
        <p:nvSpPr>
          <p:cNvPr id="311" name="Google Shape;311;p12: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3: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2" name="Google Shape;322;p13: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rtl="0" algn="l">
              <a:spcBef>
                <a:spcPts val="0"/>
              </a:spcBef>
              <a:spcAft>
                <a:spcPts val="0"/>
              </a:spcAft>
              <a:buNone/>
            </a:pPr>
            <a:r>
              <a:rPr lang="en-AU"/>
              <a:t>So, coming back to our example, in order to disambiguate these gateways, and assigning a proper behavior to our model, we need to use…</a:t>
            </a:r>
            <a:endParaRPr/>
          </a:p>
        </p:txBody>
      </p:sp>
      <p:sp>
        <p:nvSpPr>
          <p:cNvPr id="323" name="Google Shape;323;p13: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4: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334" name="Google Shape;334;p14: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14: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Sometimes, the number of branches to be taken varies from one instance to another:</a:t>
            </a:r>
            <a:endParaRPr/>
          </a:p>
          <a:p>
            <a:pPr indent="0" lvl="0" marL="0" rtl="0" algn="l">
              <a:spcBef>
                <a:spcPts val="36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343" name="Google Shape;343;p15: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15: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6: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356" name="Google Shape;356;p16: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16: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7: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369" name="Google Shape;369;p17: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17: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By “parallel” we intend flows which can proceed indipendendly of each other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For OR-join make difference with AND-join: “active”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9" name="Google Shape;389;p18: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rtl="0" algn="l">
              <a:spcBef>
                <a:spcPts val="0"/>
              </a:spcBef>
              <a:spcAft>
                <a:spcPts val="0"/>
              </a:spcAft>
              <a:buNone/>
            </a:pPr>
            <a:r>
              <a:rPr lang="en-AU"/>
              <a:t>Similar to the XOR-split, the OR-split can be equipped with a default flow which is taken if the conditions on all other branches are false</a:t>
            </a:r>
            <a:endParaRPr/>
          </a:p>
        </p:txBody>
      </p:sp>
      <p:sp>
        <p:nvSpPr>
          <p:cNvPr id="390" name="Google Shape;390;p18: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9: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p19: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It is worth emphasizing here that activities located in two parallel paths do not need to be performed simultaneously. For example, “Send invoice” and “Ship goods” need not occur both at the same time, although due to a cosmic coincidence, they could happen at the same time. Instead, it might happen that first the invoice is sent and later the goods are shipped. Or things may happen in the reverse order.</a:t>
            </a:r>
            <a:endParaRPr/>
          </a:p>
        </p:txBody>
      </p:sp>
      <p:sp>
        <p:nvSpPr>
          <p:cNvPr id="402" name="Google Shape;402;p19: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marR="0" rtl="0" algn="r">
              <a:spcBef>
                <a:spcPts val="0"/>
              </a:spcBef>
              <a:spcAft>
                <a:spcPts val="0"/>
              </a:spcAft>
              <a:buNone/>
            </a:pPr>
            <a:fld id="{00000000-1234-1234-1234-123412341234}" type="slidenum">
              <a:rPr b="0" lang="en-AU"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7" name="Google Shape;187;p2: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188" name="Google Shape;188;p2: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0: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p20: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411" name="Google Shape;411;p20: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marR="0" rtl="0" algn="r">
              <a:spcBef>
                <a:spcPts val="0"/>
              </a:spcBef>
              <a:spcAft>
                <a:spcPts val="0"/>
              </a:spcAft>
              <a:buNone/>
            </a:pPr>
            <a:fld id="{00000000-1234-1234-1234-123412341234}" type="slidenum">
              <a:rPr b="0" lang="en-AU" sz="1300">
                <a:solidFill>
                  <a:schemeClr val="dk1"/>
                </a:solidFill>
                <a:latin typeface="Arial"/>
                <a:ea typeface="Arial"/>
                <a:cs typeface="Arial"/>
                <a:sym typeface="Arial"/>
              </a:rPr>
              <a:t>‹#›</a:t>
            </a:fld>
            <a:endParaRPr b="0" sz="13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417" name="Google Shape;417;p21: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21:notes"/>
          <p:cNvSpPr txBox="1"/>
          <p:nvPr>
            <p:ph idx="1" type="body"/>
          </p:nvPr>
        </p:nvSpPr>
        <p:spPr>
          <a:xfrm>
            <a:off x="779940" y="4791218"/>
            <a:ext cx="6243002" cy="4533205"/>
          </a:xfrm>
          <a:prstGeom prst="rect">
            <a:avLst/>
          </a:prstGeom>
          <a:noFill/>
          <a:ln>
            <a:noFill/>
          </a:ln>
        </p:spPr>
        <p:txBody>
          <a:bodyPr anchorCtr="0" anchor="t" bIns="42525" lIns="85075" spcFirstLastPara="1" rIns="85075" wrap="square" tIns="42525">
            <a:noAutofit/>
          </a:bodyPr>
          <a:lstStyle/>
          <a:p>
            <a:pPr indent="0" lvl="0" marL="0" rtl="0" algn="l">
              <a:lnSpc>
                <a:spcPct val="90000"/>
              </a:lnSpc>
              <a:spcBef>
                <a:spcPts val="0"/>
              </a:spcBef>
              <a:spcAft>
                <a:spcPts val="0"/>
              </a:spcAft>
              <a:buNone/>
            </a:pPr>
            <a:r>
              <a:rPr lang="en-AU" sz="1300">
                <a:solidFill>
                  <a:srgbClr val="3F3F3F"/>
                </a:solidFill>
                <a:latin typeface="Calibri"/>
                <a:ea typeface="Calibri"/>
                <a:cs typeface="Calibri"/>
                <a:sym typeface="Calibri"/>
              </a:rPr>
              <a:t>A Pool acts as the </a:t>
            </a:r>
            <a:r>
              <a:rPr i="1" lang="en-AU" sz="1300">
                <a:solidFill>
                  <a:srgbClr val="3F3F3F"/>
                </a:solidFill>
                <a:latin typeface="Calibri"/>
                <a:ea typeface="Calibri"/>
                <a:cs typeface="Calibri"/>
                <a:sym typeface="Calibri"/>
              </a:rPr>
              <a:t>container</a:t>
            </a:r>
            <a:r>
              <a:rPr lang="en-AU" sz="1300">
                <a:solidFill>
                  <a:srgbClr val="3F3F3F"/>
                </a:solidFill>
                <a:latin typeface="Calibri"/>
                <a:ea typeface="Calibri"/>
                <a:cs typeface="Calibri"/>
                <a:sym typeface="Calibri"/>
              </a:rPr>
              <a:t> for the Sequence Flow between activities. The Sequence Flow </a:t>
            </a:r>
            <a:r>
              <a:rPr b="1" lang="en-AU" sz="1300">
                <a:solidFill>
                  <a:srgbClr val="3F3F3F"/>
                </a:solidFill>
                <a:latin typeface="Calibri"/>
                <a:ea typeface="Calibri"/>
                <a:cs typeface="Calibri"/>
                <a:sym typeface="Calibri"/>
              </a:rPr>
              <a:t>cannot</a:t>
            </a:r>
            <a:r>
              <a:rPr lang="en-AU" sz="1300">
                <a:solidFill>
                  <a:srgbClr val="3F3F3F"/>
                </a:solidFill>
                <a:latin typeface="Calibri"/>
                <a:ea typeface="Calibri"/>
                <a:cs typeface="Calibri"/>
                <a:sym typeface="Calibri"/>
              </a:rPr>
              <a:t> cross the boundaries of a Pool</a:t>
            </a:r>
            <a:endParaRPr/>
          </a:p>
          <a:p>
            <a:pPr indent="0" lvl="0" marL="0" rtl="0" algn="l">
              <a:lnSpc>
                <a:spcPct val="90000"/>
              </a:lnSpc>
              <a:spcBef>
                <a:spcPts val="260"/>
              </a:spcBef>
              <a:spcAft>
                <a:spcPts val="0"/>
              </a:spcAft>
              <a:buNone/>
            </a:pPr>
            <a:r>
              <a:t/>
            </a:r>
            <a:endParaRPr sz="1300">
              <a:solidFill>
                <a:srgbClr val="3F3F3F"/>
              </a:solidFill>
              <a:latin typeface="Calibri"/>
              <a:ea typeface="Calibri"/>
              <a:cs typeface="Calibri"/>
              <a:sym typeface="Calibri"/>
            </a:endParaRPr>
          </a:p>
          <a:p>
            <a:pPr indent="0" lvl="0" marL="0" rtl="0" algn="l">
              <a:lnSpc>
                <a:spcPct val="90000"/>
              </a:lnSpc>
              <a:spcBef>
                <a:spcPts val="160"/>
              </a:spcBef>
              <a:spcAft>
                <a:spcPts val="0"/>
              </a:spcAft>
              <a:buNone/>
            </a:pPr>
            <a:r>
              <a:rPr lang="en-AU" sz="800">
                <a:solidFill>
                  <a:srgbClr val="3F3F3F"/>
                </a:solidFill>
                <a:latin typeface="Calibri"/>
                <a:ea typeface="Calibri"/>
                <a:cs typeface="Calibri"/>
                <a:sym typeface="Calibri"/>
              </a:rPr>
              <a:t>Lanes can be nested (e.g. an outer set of Lanes for company departments and an inner set for roles within each department)</a:t>
            </a:r>
            <a:endParaRPr/>
          </a:p>
          <a:p>
            <a:pPr indent="-279930" lvl="0" marL="362480" rtl="0" algn="l">
              <a:lnSpc>
                <a:spcPct val="90000"/>
              </a:lnSpc>
              <a:spcBef>
                <a:spcPts val="260"/>
              </a:spcBef>
              <a:spcAft>
                <a:spcPts val="0"/>
              </a:spcAft>
              <a:buClr>
                <a:srgbClr val="B1B1B1"/>
              </a:buClr>
              <a:buSzPts val="1300"/>
              <a:buFont typeface="Arial"/>
              <a:buNone/>
            </a:pPr>
            <a:r>
              <a:t/>
            </a:r>
            <a:endParaRPr sz="1300">
              <a:solidFill>
                <a:srgbClr val="3F3F3F"/>
              </a:solidFill>
              <a:latin typeface="Calibri"/>
              <a:ea typeface="Calibri"/>
              <a:cs typeface="Calibri"/>
              <a:sym typeface="Calibri"/>
            </a:endParaRPr>
          </a:p>
          <a:p>
            <a:pPr indent="0" lvl="0" marL="0" rtl="0" algn="l">
              <a:lnSpc>
                <a:spcPct val="90000"/>
              </a:lnSpc>
              <a:spcBef>
                <a:spcPts val="260"/>
              </a:spcBef>
              <a:spcAft>
                <a:spcPts val="0"/>
              </a:spcAft>
              <a:buNone/>
            </a:pPr>
            <a:r>
              <a:rPr lang="en-AU" sz="1300"/>
              <a:t>Complement your BPMN models with </a:t>
            </a:r>
            <a:r>
              <a:rPr i="1" lang="en-AU" sz="1300"/>
              <a:t>organizational charts</a:t>
            </a:r>
            <a:r>
              <a:rPr lang="en-AU" sz="1300"/>
              <a:t>, </a:t>
            </a:r>
            <a:r>
              <a:rPr i="1" lang="en-AU" sz="1300"/>
              <a:t>role-responsibility matrices, RACI diagrams</a:t>
            </a:r>
            <a:endParaRPr/>
          </a:p>
          <a:p>
            <a:pPr indent="-279930" lvl="0" marL="362480" rtl="0" algn="l">
              <a:lnSpc>
                <a:spcPct val="90000"/>
              </a:lnSpc>
              <a:spcBef>
                <a:spcPts val="260"/>
              </a:spcBef>
              <a:spcAft>
                <a:spcPts val="0"/>
              </a:spcAft>
              <a:buClr>
                <a:srgbClr val="B1B1B1"/>
              </a:buClr>
              <a:buSzPts val="1300"/>
              <a:buFont typeface="Arial"/>
              <a:buNone/>
            </a:pPr>
            <a:r>
              <a:t/>
            </a:r>
            <a:endParaRPr sz="1300">
              <a:solidFill>
                <a:srgbClr val="3F3F3F"/>
              </a:solidFill>
              <a:latin typeface="Calibri"/>
              <a:ea typeface="Calibri"/>
              <a:cs typeface="Calibri"/>
              <a:sym typeface="Calibri"/>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2: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8" name="Google Shape;428;p22: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429" name="Google Shape;429;p22: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3: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438" name="Google Shape;438;p23: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p23: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1" marL="0" rtl="0" algn="l">
              <a:spcBef>
                <a:spcPts val="0"/>
              </a:spcBef>
              <a:spcAft>
                <a:spcPts val="0"/>
              </a:spcAft>
              <a:buNone/>
            </a:pPr>
            <a:r>
              <a:rPr lang="en-AU" sz="1700">
                <a:solidFill>
                  <a:srgbClr val="3F3F3F"/>
                </a:solidFill>
              </a:rPr>
              <a:t> The interaction between Pools, e.g., between two collaborating organizations, is shown through the </a:t>
            </a:r>
            <a:r>
              <a:rPr i="1" lang="en-AU" sz="1700">
                <a:solidFill>
                  <a:srgbClr val="3F3F3F"/>
                </a:solidFill>
              </a:rPr>
              <a:t>Message Flow</a:t>
            </a:r>
            <a:endParaRPr sz="1700">
              <a:solidFill>
                <a:srgbClr val="3F3F3F"/>
              </a:solidFill>
            </a:endParaRPr>
          </a:p>
          <a:p>
            <a:pPr indent="0" lvl="1" marL="0" rtl="0" algn="l">
              <a:spcBef>
                <a:spcPts val="0"/>
              </a:spcBef>
              <a:spcAft>
                <a:spcPts val="0"/>
              </a:spcAft>
              <a:buNone/>
            </a:pPr>
            <a:r>
              <a:t/>
            </a:r>
            <a:endParaRPr sz="1700">
              <a:solidFill>
                <a:srgbClr val="3F3F3F"/>
              </a:solidFill>
            </a:endParaRPr>
          </a:p>
          <a:p>
            <a:pPr indent="0" lvl="1" marL="0" rtl="0" algn="l">
              <a:spcBef>
                <a:spcPts val="0"/>
              </a:spcBef>
              <a:spcAft>
                <a:spcPts val="0"/>
              </a:spcAft>
              <a:buNone/>
            </a:pPr>
            <a:r>
              <a:rPr lang="en-AU" sz="1700">
                <a:solidFill>
                  <a:srgbClr val="3F3F3F"/>
                </a:solidFill>
              </a:rPr>
              <a:t>Depicted by a dashed line with an open arrowhead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Describe send and receive activity and their semantics in terms of data tokens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457" name="Google Shape;457;p24: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24: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Now we have all ingredients to capture our order to cash example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5: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1" name="Google Shape;471;p25: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So to sum up, </a:t>
            </a:r>
            <a:endParaRPr/>
          </a:p>
        </p:txBody>
      </p:sp>
      <p:sp>
        <p:nvSpPr>
          <p:cNvPr id="472" name="Google Shape;472;p25: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6: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1" name="Google Shape;491;p26: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marR="0" rtl="0" algn="l">
              <a:lnSpc>
                <a:spcPct val="100000"/>
              </a:lnSpc>
              <a:spcBef>
                <a:spcPts val="0"/>
              </a:spcBef>
              <a:spcAft>
                <a:spcPts val="0"/>
              </a:spcAft>
              <a:buClr>
                <a:schemeClr val="dk1"/>
              </a:buClr>
              <a:buSzPts val="1200"/>
              <a:buFont typeface="Arial"/>
              <a:buNone/>
            </a:pPr>
            <a:r>
              <a:rPr lang="en-AU" sz="1200"/>
              <a:t>Let’s have a look at some artifacts...</a:t>
            </a:r>
            <a:endParaRPr/>
          </a:p>
          <a:p>
            <a:pPr indent="0" lvl="0" marL="0" rtl="0" algn="l">
              <a:spcBef>
                <a:spcPts val="360"/>
              </a:spcBef>
              <a:spcAft>
                <a:spcPts val="0"/>
              </a:spcAft>
              <a:buNone/>
            </a:pPr>
            <a:r>
              <a:t/>
            </a:r>
            <a:endParaRPr/>
          </a:p>
        </p:txBody>
      </p:sp>
      <p:sp>
        <p:nvSpPr>
          <p:cNvPr id="492" name="Google Shape;492;p26: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7: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0" name="Google Shape;500;p27: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rtl="0" algn="l">
              <a:spcBef>
                <a:spcPts val="0"/>
              </a:spcBef>
              <a:spcAft>
                <a:spcPts val="0"/>
              </a:spcAft>
              <a:buNone/>
            </a:pPr>
            <a:r>
              <a:t/>
            </a:r>
            <a:endParaRPr/>
          </a:p>
        </p:txBody>
      </p:sp>
      <p:sp>
        <p:nvSpPr>
          <p:cNvPr id="501" name="Google Shape;501;p27: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28: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17" name="Google Shape;517;p28: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1" marL="457200" rtl="0" algn="l">
              <a:spcBef>
                <a:spcPts val="0"/>
              </a:spcBef>
              <a:spcAft>
                <a:spcPts val="0"/>
              </a:spcAft>
              <a:buNone/>
            </a:pPr>
            <a:r>
              <a:rPr lang="en-AU"/>
              <a:t>Represent input and output of a process activity.</a:t>
            </a:r>
            <a:endParaRPr/>
          </a:p>
          <a:p>
            <a:pPr indent="0" lvl="1" marL="457200" rtl="0" algn="l">
              <a:spcBef>
                <a:spcPts val="360"/>
              </a:spcBef>
              <a:spcAft>
                <a:spcPts val="0"/>
              </a:spcAft>
              <a:buNone/>
            </a:pPr>
            <a:r>
              <a:t/>
            </a:r>
            <a:endParaRPr/>
          </a:p>
          <a:p>
            <a:pPr indent="0" lvl="1" marL="457200" marR="0" rtl="0" algn="l">
              <a:lnSpc>
                <a:spcPct val="100000"/>
              </a:lnSpc>
              <a:spcBef>
                <a:spcPts val="360"/>
              </a:spcBef>
              <a:spcAft>
                <a:spcPts val="0"/>
              </a:spcAft>
              <a:buClr>
                <a:srgbClr val="3F3F3F"/>
              </a:buClr>
              <a:buSzPts val="1200"/>
              <a:buFont typeface="Calibri"/>
              <a:buNone/>
            </a:pPr>
            <a:r>
              <a:rPr lang="en-AU" sz="1200">
                <a:solidFill>
                  <a:srgbClr val="3F3F3F"/>
                </a:solidFill>
                <a:latin typeface="Calibri"/>
                <a:ea typeface="Calibri"/>
                <a:cs typeface="Calibri"/>
                <a:sym typeface="Calibri"/>
              </a:rPr>
              <a:t>, e.g. a </a:t>
            </a:r>
            <a:r>
              <a:rPr i="1" lang="en-AU" sz="1200">
                <a:solidFill>
                  <a:srgbClr val="3F3F3F"/>
                </a:solidFill>
                <a:latin typeface="Calibri"/>
                <a:ea typeface="Calibri"/>
                <a:cs typeface="Calibri"/>
                <a:sym typeface="Calibri"/>
              </a:rPr>
              <a:t>database</a:t>
            </a:r>
            <a:r>
              <a:rPr lang="en-AU" sz="1200">
                <a:solidFill>
                  <a:srgbClr val="3F3F3F"/>
                </a:solidFill>
                <a:latin typeface="Calibri"/>
                <a:ea typeface="Calibri"/>
                <a:cs typeface="Calibri"/>
                <a:sym typeface="Calibri"/>
              </a:rPr>
              <a:t> for electronic artifacts or a </a:t>
            </a:r>
            <a:r>
              <a:rPr i="1" lang="en-AU" sz="1200">
                <a:solidFill>
                  <a:srgbClr val="3F3F3F"/>
                </a:solidFill>
                <a:latin typeface="Calibri"/>
                <a:ea typeface="Calibri"/>
                <a:cs typeface="Calibri"/>
                <a:sym typeface="Calibri"/>
              </a:rPr>
              <a:t>filing cabinet </a:t>
            </a:r>
            <a:r>
              <a:rPr lang="en-AU" sz="1200">
                <a:solidFill>
                  <a:srgbClr val="3F3F3F"/>
                </a:solidFill>
                <a:latin typeface="Calibri"/>
                <a:ea typeface="Calibri"/>
                <a:cs typeface="Calibri"/>
                <a:sym typeface="Calibri"/>
              </a:rPr>
              <a:t>for physical ones. </a:t>
            </a:r>
            <a:endParaRPr/>
          </a:p>
          <a:p>
            <a:pPr indent="0" lvl="1" marL="457200" rtl="0" algn="l">
              <a:spcBef>
                <a:spcPts val="360"/>
              </a:spcBef>
              <a:spcAft>
                <a:spcPts val="0"/>
              </a:spcAft>
              <a:buNone/>
            </a:pPr>
            <a:r>
              <a:t/>
            </a:r>
            <a:endParaRPr/>
          </a:p>
        </p:txBody>
      </p:sp>
      <p:sp>
        <p:nvSpPr>
          <p:cNvPr id="518" name="Google Shape;518;p28: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9: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8" name="Google Shape;528;p29: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1" marL="457200" rtl="0" algn="l">
              <a:spcBef>
                <a:spcPts val="0"/>
              </a:spcBef>
              <a:spcAft>
                <a:spcPts val="0"/>
              </a:spcAft>
              <a:buNone/>
            </a:pPr>
            <a:r>
              <a:rPr lang="en-AU"/>
              <a:t>Sometimes we may need to provide additional information to the process model reader, for the sake of improving the understanding of the model. For example, in the order-to-cash process we may want to specifcy that activity “Ship goods” also includes the packaging of the products. Also, we may want to clarify what business rule is followed behind the choice of suppliers or the approval of an order. All this information is provided via text annotations which do not affect the flow of the process model.</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rPr lang="en-AU"/>
              <a:t>Say that in a text annotation the connection, called association in BPMN, is undirected</a:t>
            </a:r>
            <a:endParaRPr/>
          </a:p>
          <a:p>
            <a:pPr indent="0" lvl="1" marL="457200" rtl="0" algn="l">
              <a:spcBef>
                <a:spcPts val="360"/>
              </a:spcBef>
              <a:spcAft>
                <a:spcPts val="0"/>
              </a:spcAft>
              <a:buNone/>
            </a:pPr>
            <a:r>
              <a:t/>
            </a:r>
            <a:endParaRPr/>
          </a:p>
          <a:p>
            <a:pPr indent="0" lvl="1" marL="457200" rtl="0" algn="l">
              <a:spcBef>
                <a:spcPts val="360"/>
              </a:spcBef>
              <a:spcAft>
                <a:spcPts val="0"/>
              </a:spcAft>
              <a:buNone/>
            </a:pPr>
            <a:r>
              <a:rPr lang="en-AU"/>
              <a:t>A text annotation is depicted as an open-ended rectangle encapsulating the text of the annotation, and is linked to a process modeling element via a dotted line</a:t>
            </a:r>
            <a:endParaRPr/>
          </a:p>
        </p:txBody>
      </p:sp>
      <p:sp>
        <p:nvSpPr>
          <p:cNvPr id="529" name="Google Shape;529;p29: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3: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5" name="Google Shape;195;p3: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196" name="Google Shape;196;p3: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0:notes"/>
          <p:cNvSpPr txBox="1"/>
          <p:nvPr>
            <p:ph idx="1" type="body"/>
          </p:nvPr>
        </p:nvSpPr>
        <p:spPr>
          <a:xfrm>
            <a:off x="974925" y="4563065"/>
            <a:ext cx="5365352" cy="4317338"/>
          </a:xfrm>
          <a:prstGeom prst="rect">
            <a:avLst/>
          </a:prstGeom>
        </p:spPr>
        <p:txBody>
          <a:bodyPr anchorCtr="0" anchor="t" bIns="42525" lIns="85075" spcFirstLastPara="1" rIns="85075" wrap="square" tIns="42525">
            <a:noAutofit/>
          </a:bodyPr>
          <a:lstStyle/>
          <a:p>
            <a:pPr indent="0" lvl="0" marL="0" rtl="0" algn="l">
              <a:spcBef>
                <a:spcPts val="360"/>
              </a:spcBef>
              <a:spcAft>
                <a:spcPts val="0"/>
              </a:spcAft>
              <a:buNone/>
            </a:pPr>
            <a:r>
              <a:t/>
            </a:r>
            <a:endParaRPr/>
          </a:p>
        </p:txBody>
      </p:sp>
      <p:sp>
        <p:nvSpPr>
          <p:cNvPr id="538" name="Google Shape;538;p30: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1:notes"/>
          <p:cNvSpPr txBox="1"/>
          <p:nvPr>
            <p:ph idx="1" type="body"/>
          </p:nvPr>
        </p:nvSpPr>
        <p:spPr>
          <a:xfrm>
            <a:off x="974925" y="4563065"/>
            <a:ext cx="5365352" cy="4317338"/>
          </a:xfrm>
          <a:prstGeom prst="rect">
            <a:avLst/>
          </a:prstGeom>
        </p:spPr>
        <p:txBody>
          <a:bodyPr anchorCtr="0" anchor="t" bIns="42525" lIns="85075" spcFirstLastPara="1" rIns="85075" wrap="square" tIns="42525">
            <a:noAutofit/>
          </a:bodyPr>
          <a:lstStyle/>
          <a:p>
            <a:pPr indent="0" lvl="0" marL="0" rtl="0" algn="l">
              <a:spcBef>
                <a:spcPts val="360"/>
              </a:spcBef>
              <a:spcAft>
                <a:spcPts val="0"/>
              </a:spcAft>
              <a:buNone/>
            </a:pPr>
            <a:r>
              <a:t/>
            </a:r>
            <a:endParaRPr/>
          </a:p>
        </p:txBody>
      </p:sp>
      <p:sp>
        <p:nvSpPr>
          <p:cNvPr id="543" name="Google Shape;543;p31: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2:notes"/>
          <p:cNvSpPr txBox="1"/>
          <p:nvPr>
            <p:ph idx="1" type="body"/>
          </p:nvPr>
        </p:nvSpPr>
        <p:spPr>
          <a:xfrm>
            <a:off x="974925" y="4563065"/>
            <a:ext cx="5365352" cy="4317338"/>
          </a:xfrm>
          <a:prstGeom prst="rect">
            <a:avLst/>
          </a:prstGeom>
        </p:spPr>
        <p:txBody>
          <a:bodyPr anchorCtr="0" anchor="t" bIns="42525" lIns="85075" spcFirstLastPara="1" rIns="85075" wrap="square" tIns="42525">
            <a:noAutofit/>
          </a:bodyPr>
          <a:lstStyle/>
          <a:p>
            <a:pPr indent="0" lvl="0" marL="0" rtl="0" algn="l">
              <a:spcBef>
                <a:spcPts val="360"/>
              </a:spcBef>
              <a:spcAft>
                <a:spcPts val="0"/>
              </a:spcAft>
              <a:buNone/>
            </a:pPr>
            <a:r>
              <a:t/>
            </a:r>
            <a:endParaRPr/>
          </a:p>
        </p:txBody>
      </p:sp>
      <p:sp>
        <p:nvSpPr>
          <p:cNvPr id="548" name="Google Shape;548;p32: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3:notes"/>
          <p:cNvSpPr txBox="1"/>
          <p:nvPr>
            <p:ph idx="1" type="body"/>
          </p:nvPr>
        </p:nvSpPr>
        <p:spPr>
          <a:xfrm>
            <a:off x="974925" y="4563065"/>
            <a:ext cx="5365352" cy="4317338"/>
          </a:xfrm>
          <a:prstGeom prst="rect">
            <a:avLst/>
          </a:prstGeom>
        </p:spPr>
        <p:txBody>
          <a:bodyPr anchorCtr="0" anchor="t" bIns="42525" lIns="85075" spcFirstLastPara="1" rIns="85075" wrap="square" tIns="42525">
            <a:noAutofit/>
          </a:bodyPr>
          <a:lstStyle/>
          <a:p>
            <a:pPr indent="0" lvl="0" marL="0" rtl="0" algn="l">
              <a:spcBef>
                <a:spcPts val="360"/>
              </a:spcBef>
              <a:spcAft>
                <a:spcPts val="0"/>
              </a:spcAft>
              <a:buNone/>
            </a:pPr>
            <a:r>
              <a:t/>
            </a:r>
            <a:endParaRPr/>
          </a:p>
        </p:txBody>
      </p:sp>
      <p:sp>
        <p:nvSpPr>
          <p:cNvPr id="553" name="Google Shape;553;p33: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34:notes"/>
          <p:cNvSpPr txBox="1"/>
          <p:nvPr>
            <p:ph idx="1" type="body"/>
          </p:nvPr>
        </p:nvSpPr>
        <p:spPr>
          <a:xfrm>
            <a:off x="974925" y="4563065"/>
            <a:ext cx="5365352" cy="4317338"/>
          </a:xfrm>
          <a:prstGeom prst="rect">
            <a:avLst/>
          </a:prstGeom>
        </p:spPr>
        <p:txBody>
          <a:bodyPr anchorCtr="0" anchor="t" bIns="42525" lIns="85075" spcFirstLastPara="1" rIns="85075" wrap="square" tIns="42525">
            <a:noAutofit/>
          </a:bodyPr>
          <a:lstStyle/>
          <a:p>
            <a:pPr indent="0" lvl="0" marL="0" rtl="0" algn="l">
              <a:spcBef>
                <a:spcPts val="360"/>
              </a:spcBef>
              <a:spcAft>
                <a:spcPts val="0"/>
              </a:spcAft>
              <a:buNone/>
            </a:pPr>
            <a:r>
              <a:t/>
            </a:r>
            <a:endParaRPr/>
          </a:p>
        </p:txBody>
      </p:sp>
      <p:sp>
        <p:nvSpPr>
          <p:cNvPr id="558" name="Google Shape;558;p34: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4: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3" name="Google Shape;203;p4: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204" name="Google Shape;204;p4: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5: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
        <p:nvSpPr>
          <p:cNvPr id="211" name="Google Shape;211;p5: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5: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Start event: trigger</a:t>
            </a:r>
            <a:endParaRPr/>
          </a:p>
          <a:p>
            <a:pPr indent="0" lvl="0" marL="0" rtl="0" algn="l">
              <a:spcBef>
                <a:spcPts val="360"/>
              </a:spcBef>
              <a:spcAft>
                <a:spcPts val="0"/>
              </a:spcAft>
              <a:buNone/>
            </a:pPr>
            <a:r>
              <a:rPr lang="en-AU"/>
              <a:t>End event: process outcome</a:t>
            </a:r>
            <a:endParaRPr/>
          </a:p>
          <a:p>
            <a:pPr indent="0" lvl="0" marL="0" rtl="0" algn="l">
              <a:spcBef>
                <a:spcPts val="360"/>
              </a:spcBef>
              <a:spcAft>
                <a:spcPts val="0"/>
              </a:spcAft>
              <a:buNone/>
            </a:pPr>
            <a:r>
              <a:rPr lang="en-AU"/>
              <a:t>Split gateway: this is where the control flow is split into two or more branches. In this case the flow is split into two mutually exclusive branches (one taken when items are not in stock, the other when the items are in stock).</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Talk about triggers and outcomes: this process has one trigger and two possible outcomes. Without reading the content, I can already see this process can end up in an order being fulfilled (which in this case is a positive outcome) or rejected (negative outcome)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Clearly, for the organization running this process, like a seller or supplier, the goal is to fulfil the order, so that value can be generated for the customer who submitted the order.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It is important to ensure consistency across all our models. One way of doing this is to establish some conventions for labelling events and activities.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1" name="Google Shape;221;p6: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t/>
            </a:r>
            <a:endParaRPr/>
          </a:p>
        </p:txBody>
      </p:sp>
      <p:sp>
        <p:nvSpPr>
          <p:cNvPr id="222" name="Google Shape;222;p6: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
        <p:nvSpPr>
          <p:cNvPr id="229" name="Google Shape;229;p7: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7: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a:t>Start event: trigger</a:t>
            </a:r>
            <a:endParaRPr/>
          </a:p>
          <a:p>
            <a:pPr indent="0" lvl="0" marL="0" rtl="0" algn="l">
              <a:spcBef>
                <a:spcPts val="360"/>
              </a:spcBef>
              <a:spcAft>
                <a:spcPts val="0"/>
              </a:spcAft>
              <a:buNone/>
            </a:pPr>
            <a:r>
              <a:rPr lang="en-AU"/>
              <a:t>End event: process outcome</a:t>
            </a:r>
            <a:endParaRPr/>
          </a:p>
          <a:p>
            <a:pPr indent="0" lvl="0" marL="0" rtl="0" algn="l">
              <a:spcBef>
                <a:spcPts val="360"/>
              </a:spcBef>
              <a:spcAft>
                <a:spcPts val="0"/>
              </a:spcAft>
              <a:buNone/>
            </a:pPr>
            <a:r>
              <a:rPr lang="en-AU"/>
              <a:t>Split gateway: this is where the control flow is split into two or more branches. In this case the flow is split into two mutually exclusive branches (one taken when items are not in stock, the other when the items are in stock).</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Talk about triggers and outcomes: this process has one trigger and two possible outcomes. Without reading the content, I can already see this process can end up in an order being fulfilled (which in this case is a positive outcome) or rejected (negative outcome)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Clearly, for the organization running this process, like a seller or supplier, the goal is to fulfil the order, so that value can be generated for the customer who submitted the order.</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It is important to ensure consistency across all our models. One way of doing this is to establish some conventions for labelling events and activities.</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8: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4" name="Google Shape;254;p8: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rmAutofit/>
          </a:bodyPr>
          <a:lstStyle/>
          <a:p>
            <a:pPr indent="0" lvl="0" marL="0" rtl="0" algn="l">
              <a:spcBef>
                <a:spcPts val="0"/>
              </a:spcBef>
              <a:spcAft>
                <a:spcPts val="0"/>
              </a:spcAft>
              <a:buNone/>
            </a:pPr>
            <a:r>
              <a:t/>
            </a:r>
            <a:endParaRPr/>
          </a:p>
        </p:txBody>
      </p:sp>
      <p:sp>
        <p:nvSpPr>
          <p:cNvPr id="255" name="Google Shape;255;p8: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txBox="1"/>
          <p:nvPr>
            <p:ph idx="12" type="sldNum"/>
          </p:nvPr>
        </p:nvSpPr>
        <p:spPr>
          <a:xfrm>
            <a:off x="4145063" y="9120172"/>
            <a:ext cx="3170138" cy="481028"/>
          </a:xfrm>
          <a:prstGeom prst="rect">
            <a:avLst/>
          </a:prstGeom>
          <a:noFill/>
          <a:ln>
            <a:noFill/>
          </a:ln>
        </p:spPr>
        <p:txBody>
          <a:bodyPr anchorCtr="0" anchor="b" bIns="42525" lIns="85075" spcFirstLastPara="1" rIns="85075" wrap="square" tIns="42525">
            <a:noAutofit/>
          </a:bodyPr>
          <a:lstStyle/>
          <a:p>
            <a:pPr indent="0" lvl="0" marL="0" rtl="0" algn="r">
              <a:spcBef>
                <a:spcPts val="0"/>
              </a:spcBef>
              <a:spcAft>
                <a:spcPts val="0"/>
              </a:spcAft>
              <a:buNone/>
            </a:pPr>
            <a:fld id="{00000000-1234-1234-1234-123412341234}" type="slidenum">
              <a:rPr lang="en-AU">
                <a:solidFill>
                  <a:srgbClr val="000000"/>
                </a:solidFill>
              </a:rPr>
              <a:t>‹#›</a:t>
            </a:fld>
            <a:endParaRPr>
              <a:solidFill>
                <a:srgbClr val="000000"/>
              </a:solidFill>
            </a:endParaRPr>
          </a:p>
        </p:txBody>
      </p:sp>
      <p:sp>
        <p:nvSpPr>
          <p:cNvPr id="266" name="Google Shape;266;p9:notes"/>
          <p:cNvSpPr/>
          <p:nvPr>
            <p:ph idx="2" type="sldImg"/>
          </p:nvPr>
        </p:nvSpPr>
        <p:spPr>
          <a:xfrm>
            <a:off x="1255713" y="720725"/>
            <a:ext cx="4803775" cy="36036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p9:notes"/>
          <p:cNvSpPr txBox="1"/>
          <p:nvPr>
            <p:ph idx="1" type="body"/>
          </p:nvPr>
        </p:nvSpPr>
        <p:spPr>
          <a:xfrm>
            <a:off x="974925" y="4563065"/>
            <a:ext cx="5365352" cy="4317338"/>
          </a:xfrm>
          <a:prstGeom prst="rect">
            <a:avLst/>
          </a:prstGeom>
          <a:noFill/>
          <a:ln>
            <a:noFill/>
          </a:ln>
        </p:spPr>
        <p:txBody>
          <a:bodyPr anchorCtr="0" anchor="t" bIns="42525" lIns="85075" spcFirstLastPara="1" rIns="85075" wrap="square" tIns="42525">
            <a:noAutofit/>
          </a:bodyPr>
          <a:lstStyle/>
          <a:p>
            <a:pPr indent="0" lvl="0" marL="0" rtl="0" algn="l">
              <a:spcBef>
                <a:spcPts val="0"/>
              </a:spcBef>
              <a:spcAft>
                <a:spcPts val="0"/>
              </a:spcAft>
              <a:buNone/>
            </a:pPr>
            <a:r>
              <a:rPr lang="en-AU" sz="1300">
                <a:solidFill>
                  <a:srgbClr val="3F3F3F"/>
                </a:solidFill>
              </a:rPr>
              <a:t>The term “Gateway” implies that there is a gating mechanism that either allows or disallows passage of tokens through the Gateway. As Tokens arrive at a Gateway, they can be split apart on output or merged together on input, as the Gateway mechanisms are invoked.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AU"/>
              <a:t>Decision points, where the flow is splitted between two or more alternatives,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6"/>
          <p:cNvSpPr txBox="1"/>
          <p:nvPr>
            <p:ph idx="1" type="body"/>
          </p:nvPr>
        </p:nvSpPr>
        <p:spPr>
          <a:xfrm>
            <a:off x="467544" y="1340768"/>
            <a:ext cx="8136904" cy="482453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SzPts val="2400"/>
              <a:buFont typeface="Arial"/>
              <a:buChar char="•"/>
              <a:defRPr sz="2400">
                <a:solidFill>
                  <a:srgbClr val="3F3F3F"/>
                </a:solidFill>
              </a:defRPr>
            </a:lvl1pPr>
            <a:lvl2pPr indent="-342900" lvl="1" marL="914400" algn="l">
              <a:spcBef>
                <a:spcPts val="360"/>
              </a:spcBef>
              <a:spcAft>
                <a:spcPts val="0"/>
              </a:spcAft>
              <a:buSzPts val="1800"/>
              <a:buFont typeface="Arial"/>
              <a:buChar char="•"/>
              <a:defRPr sz="1800">
                <a:solidFill>
                  <a:srgbClr val="3F3F3F"/>
                </a:solidFill>
              </a:defRPr>
            </a:lvl2pPr>
            <a:lvl3pPr indent="-342900" lvl="2" marL="1371600" algn="l">
              <a:spcBef>
                <a:spcPts val="360"/>
              </a:spcBef>
              <a:spcAft>
                <a:spcPts val="0"/>
              </a:spcAft>
              <a:buSzPts val="1800"/>
              <a:buFont typeface="Arial"/>
              <a:buChar char="•"/>
              <a:defRPr sz="1800">
                <a:solidFill>
                  <a:srgbClr val="3F3F3F"/>
                </a:solidFill>
              </a:defRPr>
            </a:lvl3pPr>
            <a:lvl4pPr indent="-342900" lvl="3" marL="1828800" algn="l">
              <a:spcBef>
                <a:spcPts val="360"/>
              </a:spcBef>
              <a:spcAft>
                <a:spcPts val="0"/>
              </a:spcAft>
              <a:buSzPts val="1800"/>
              <a:buFont typeface="Arial"/>
              <a:buChar char="•"/>
              <a:defRPr sz="1800">
                <a:solidFill>
                  <a:srgbClr val="3F3F3F"/>
                </a:solidFill>
              </a:defRPr>
            </a:lvl4pPr>
            <a:lvl5pPr indent="-342900" lvl="4" marL="2286000" algn="l">
              <a:spcBef>
                <a:spcPts val="360"/>
              </a:spcBef>
              <a:spcAft>
                <a:spcPts val="0"/>
              </a:spcAft>
              <a:buSzPts val="1800"/>
              <a:buFont typeface="Arial"/>
              <a:buChar char="•"/>
              <a:defRPr sz="1800">
                <a:solidFill>
                  <a:srgbClr val="3F3F3F"/>
                </a:solidFill>
              </a:defRPr>
            </a:lvl5pPr>
            <a:lvl6pPr indent="-317500" lvl="5" marL="2743200" algn="l">
              <a:spcBef>
                <a:spcPts val="288"/>
              </a:spcBef>
              <a:spcAft>
                <a:spcPts val="0"/>
              </a:spcAft>
              <a:buSzPts val="1400"/>
              <a:buChar char="▪"/>
              <a:defRPr/>
            </a:lvl6pPr>
            <a:lvl7pPr indent="-317500" lvl="6" marL="3200400" algn="l">
              <a:spcBef>
                <a:spcPts val="288"/>
              </a:spcBef>
              <a:spcAft>
                <a:spcPts val="0"/>
              </a:spcAft>
              <a:buSzPts val="1400"/>
              <a:buChar char="▪"/>
              <a:defRPr/>
            </a:lvl7pPr>
            <a:lvl8pPr indent="-317500" lvl="7" marL="3657600" algn="l">
              <a:spcBef>
                <a:spcPts val="288"/>
              </a:spcBef>
              <a:spcAft>
                <a:spcPts val="0"/>
              </a:spcAft>
              <a:buSzPts val="1400"/>
              <a:buChar char="▪"/>
              <a:defRPr/>
            </a:lvl8pPr>
            <a:lvl9pPr indent="-317500" lvl="8" marL="4114800" algn="l">
              <a:spcBef>
                <a:spcPts val="288"/>
              </a:spcBef>
              <a:spcAft>
                <a:spcPts val="0"/>
              </a:spcAft>
              <a:buSzPts val="1400"/>
              <a:buChar char="▪"/>
              <a:defRPr/>
            </a:lvl9pPr>
          </a:lstStyle>
          <a:p/>
        </p:txBody>
      </p:sp>
      <p:sp>
        <p:nvSpPr>
          <p:cNvPr id="18" name="Google Shape;18;p36"/>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C00000"/>
              </a:buClr>
              <a:buSzPts val="3200"/>
              <a:buFont typeface="Calibri"/>
              <a:buNone/>
              <a:defRPr sz="3200">
                <a:solidFill>
                  <a:srgbClr val="C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6"/>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6"/>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21" name="Google Shape;21;p36"/>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45"/>
          <p:cNvSpPr txBox="1"/>
          <p:nvPr>
            <p:ph type="title"/>
          </p:nvPr>
        </p:nvSpPr>
        <p:spPr>
          <a:xfrm>
            <a:off x="4876800" y="457200"/>
            <a:ext cx="2819400" cy="57150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5"/>
          <p:cNvSpPr txBox="1"/>
          <p:nvPr>
            <p:ph idx="1" type="body"/>
          </p:nvPr>
        </p:nvSpPr>
        <p:spPr>
          <a:xfrm rot="5400000">
            <a:off x="-571499" y="1485899"/>
            <a:ext cx="5714999" cy="36576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288"/>
              </a:spcBef>
              <a:spcAft>
                <a:spcPts val="0"/>
              </a:spcAft>
              <a:buSzPts val="1800"/>
              <a:buChar char="▪"/>
              <a:defRPr/>
            </a:lvl6pPr>
            <a:lvl7pPr indent="-342900" lvl="6" marL="3200400" algn="l">
              <a:spcBef>
                <a:spcPts val="288"/>
              </a:spcBef>
              <a:spcAft>
                <a:spcPts val="0"/>
              </a:spcAft>
              <a:buSzPts val="1800"/>
              <a:buChar char="▪"/>
              <a:defRPr/>
            </a:lvl7pPr>
            <a:lvl8pPr indent="-342900" lvl="7" marL="3657600" algn="l">
              <a:spcBef>
                <a:spcPts val="288"/>
              </a:spcBef>
              <a:spcAft>
                <a:spcPts val="0"/>
              </a:spcAft>
              <a:buSzPts val="1800"/>
              <a:buChar char="▪"/>
              <a:defRPr/>
            </a:lvl8pPr>
            <a:lvl9pPr indent="-342900" lvl="8" marL="4114800" algn="l">
              <a:spcBef>
                <a:spcPts val="288"/>
              </a:spcBef>
              <a:spcAft>
                <a:spcPts val="0"/>
              </a:spcAft>
              <a:buSzPts val="1800"/>
              <a:buChar char="▪"/>
              <a:defRPr/>
            </a:lvl9pPr>
          </a:lstStyle>
          <a:p/>
        </p:txBody>
      </p:sp>
      <p:sp>
        <p:nvSpPr>
          <p:cNvPr id="78" name="Google Shape;78;p45"/>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5"/>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80" name="Google Shape;80;p45"/>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4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46"/>
          <p:cNvSpPr txBox="1"/>
          <p:nvPr>
            <p:ph idx="1" type="body"/>
          </p:nvPr>
        </p:nvSpPr>
        <p:spPr>
          <a:xfrm rot="5400000">
            <a:off x="541338" y="190500"/>
            <a:ext cx="5851525" cy="60198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288"/>
              </a:spcBef>
              <a:spcAft>
                <a:spcPts val="0"/>
              </a:spcAft>
              <a:buSzPts val="1800"/>
              <a:buChar char="▪"/>
              <a:defRPr/>
            </a:lvl6pPr>
            <a:lvl7pPr indent="-342900" lvl="6" marL="3200400" algn="l">
              <a:spcBef>
                <a:spcPts val="288"/>
              </a:spcBef>
              <a:spcAft>
                <a:spcPts val="0"/>
              </a:spcAft>
              <a:buSzPts val="1800"/>
              <a:buChar char="▪"/>
              <a:defRPr/>
            </a:lvl7pPr>
            <a:lvl8pPr indent="-342900" lvl="7" marL="3657600" algn="l">
              <a:spcBef>
                <a:spcPts val="288"/>
              </a:spcBef>
              <a:spcAft>
                <a:spcPts val="0"/>
              </a:spcAft>
              <a:buSzPts val="1800"/>
              <a:buChar char="▪"/>
              <a:defRPr/>
            </a:lvl8pPr>
            <a:lvl9pPr indent="-342900" lvl="8" marL="4114800" algn="l">
              <a:spcBef>
                <a:spcPts val="288"/>
              </a:spcBef>
              <a:spcAft>
                <a:spcPts val="0"/>
              </a:spcAft>
              <a:buSzPts val="1800"/>
              <a:buChar char="▪"/>
              <a:defRPr/>
            </a:lvl9pPr>
          </a:lstStyle>
          <a:p/>
        </p:txBody>
      </p:sp>
      <p:sp>
        <p:nvSpPr>
          <p:cNvPr id="84" name="Google Shape;84;p46"/>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6"/>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86" name="Google Shape;86;p46"/>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87" name="Shape 8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88" name="Shape 8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89" name="Shape 89"/>
        <p:cNvGrpSpPr/>
        <p:nvPr/>
      </p:nvGrpSpPr>
      <p:grpSpPr>
        <a:xfrm>
          <a:off x="0" y="0"/>
          <a:ext cx="0" cy="0"/>
          <a:chOff x="0" y="0"/>
          <a:chExt cx="0" cy="0"/>
        </a:xfrm>
      </p:grpSpPr>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90" name="Shape 90"/>
        <p:cNvGrpSpPr/>
        <p:nvPr/>
      </p:nvGrpSpPr>
      <p:grpSpPr>
        <a:xfrm>
          <a:off x="0" y="0"/>
          <a:ext cx="0" cy="0"/>
          <a:chOff x="0" y="0"/>
          <a:chExt cx="0" cy="0"/>
        </a:xfrm>
      </p:grpSpPr>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91" name="Shape 91"/>
        <p:cNvGrpSpPr/>
        <p:nvPr/>
      </p:nvGrpSpPr>
      <p:grpSpPr>
        <a:xfrm>
          <a:off x="0" y="0"/>
          <a:ext cx="0" cy="0"/>
          <a:chOff x="0" y="0"/>
          <a:chExt cx="0" cy="0"/>
        </a:xfrm>
      </p:grpSpPr>
    </p:spTree>
  </p:cSld>
  <p:clrMapOvr>
    <a:masterClrMapping/>
  </p:clrMapOvr>
  <mc:AlternateContent>
    <mc:Choice Requires="p14">
      <p:transition advClick="0" advTm="10000" spd="slow" p14:dur="3900">
        <p14:glitter dir="l" pattern="hexagon"/>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5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0" name="Google Shape;100;p5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dk1"/>
              </a:buClr>
              <a:buSzPts val="3200"/>
              <a:buFont typeface="Arial"/>
              <a:buNone/>
              <a:defRPr/>
            </a:lvl1pPr>
            <a:lvl2pPr lvl="1" algn="ctr">
              <a:spcBef>
                <a:spcPts val="560"/>
              </a:spcBef>
              <a:spcAft>
                <a:spcPts val="0"/>
              </a:spcAft>
              <a:buClr>
                <a:schemeClr val="dk1"/>
              </a:buClr>
              <a:buSzPts val="2800"/>
              <a:buFont typeface="Arial"/>
              <a:buNone/>
              <a:defRPr/>
            </a:lvl2pPr>
            <a:lvl3pPr lvl="2" algn="ctr">
              <a:spcBef>
                <a:spcPts val="480"/>
              </a:spcBef>
              <a:spcAft>
                <a:spcPts val="0"/>
              </a:spcAft>
              <a:buClr>
                <a:schemeClr val="dk1"/>
              </a:buClr>
              <a:buSzPts val="2400"/>
              <a:buFont typeface="Arial"/>
              <a:buNone/>
              <a:defRPr/>
            </a:lvl3pPr>
            <a:lvl4pPr lvl="3" algn="ctr">
              <a:spcBef>
                <a:spcPts val="400"/>
              </a:spcBef>
              <a:spcAft>
                <a:spcPts val="0"/>
              </a:spcAft>
              <a:buClr>
                <a:schemeClr val="dk1"/>
              </a:buClr>
              <a:buSzPts val="2000"/>
              <a:buFont typeface="Arial"/>
              <a:buNone/>
              <a:defRPr/>
            </a:lvl4pPr>
            <a:lvl5pPr lvl="4" algn="ctr">
              <a:spcBef>
                <a:spcPts val="400"/>
              </a:spcBef>
              <a:spcAft>
                <a:spcPts val="0"/>
              </a:spcAft>
              <a:buClr>
                <a:schemeClr val="dk1"/>
              </a:buClr>
              <a:buSzPts val="2000"/>
              <a:buFont typeface="Arial"/>
              <a:buNone/>
              <a:defRPr/>
            </a:lvl5pPr>
            <a:lvl6pPr lvl="5" algn="ctr">
              <a:spcBef>
                <a:spcPts val="400"/>
              </a:spcBef>
              <a:spcAft>
                <a:spcPts val="0"/>
              </a:spcAft>
              <a:buClr>
                <a:schemeClr val="dk1"/>
              </a:buClr>
              <a:buSzPts val="2000"/>
              <a:buFont typeface="Arial"/>
              <a:buNone/>
              <a:defRPr/>
            </a:lvl6pPr>
            <a:lvl7pPr lvl="6" algn="ctr">
              <a:spcBef>
                <a:spcPts val="400"/>
              </a:spcBef>
              <a:spcAft>
                <a:spcPts val="0"/>
              </a:spcAft>
              <a:buClr>
                <a:schemeClr val="dk1"/>
              </a:buClr>
              <a:buSzPts val="2000"/>
              <a:buFont typeface="Arial"/>
              <a:buNone/>
              <a:defRPr/>
            </a:lvl7pPr>
            <a:lvl8pPr lvl="7" algn="ctr">
              <a:spcBef>
                <a:spcPts val="400"/>
              </a:spcBef>
              <a:spcAft>
                <a:spcPts val="0"/>
              </a:spcAft>
              <a:buClr>
                <a:schemeClr val="dk1"/>
              </a:buClr>
              <a:buSzPts val="2000"/>
              <a:buFont typeface="Arial"/>
              <a:buNone/>
              <a:defRPr/>
            </a:lvl8pPr>
            <a:lvl9pPr lvl="8" algn="ctr">
              <a:spcBef>
                <a:spcPts val="400"/>
              </a:spcBef>
              <a:spcAft>
                <a:spcPts val="0"/>
              </a:spcAft>
              <a:buClr>
                <a:schemeClr val="dk1"/>
              </a:buClr>
              <a:buSzPts val="2000"/>
              <a:buFont typeface="Arial"/>
              <a:buNone/>
              <a:defRPr/>
            </a:lvl9pPr>
          </a:lstStyle>
          <a:p/>
        </p:txBody>
      </p:sp>
      <p:sp>
        <p:nvSpPr>
          <p:cNvPr id="101" name="Google Shape;101;p5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5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4" name="Shape 104"/>
        <p:cNvGrpSpPr/>
        <p:nvPr/>
      </p:nvGrpSpPr>
      <p:grpSpPr>
        <a:xfrm>
          <a:off x="0" y="0"/>
          <a:ext cx="0" cy="0"/>
          <a:chOff x="0" y="0"/>
          <a:chExt cx="0" cy="0"/>
        </a:xfrm>
      </p:grpSpPr>
      <p:sp>
        <p:nvSpPr>
          <p:cNvPr id="105" name="Google Shape;105;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6" name="Google Shape;106;p5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5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5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 name="Shape 110"/>
        <p:cNvGrpSpPr/>
        <p:nvPr/>
      </p:nvGrpSpPr>
      <p:grpSpPr>
        <a:xfrm>
          <a:off x="0" y="0"/>
          <a:ext cx="0" cy="0"/>
          <a:chOff x="0" y="0"/>
          <a:chExt cx="0" cy="0"/>
        </a:xfrm>
      </p:grpSpPr>
      <p:sp>
        <p:nvSpPr>
          <p:cNvPr id="111" name="Google Shape;111;p5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2" name="Google Shape;112;p5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
        <p:nvSpPr>
          <p:cNvPr id="113" name="Google Shape;113;p5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5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pic>
        <p:nvPicPr>
          <p:cNvPr descr="sphere1.png" id="23" name="Google Shape;23;p37"/>
          <p:cNvPicPr preferRelativeResize="0"/>
          <p:nvPr/>
        </p:nvPicPr>
        <p:blipFill rotWithShape="1">
          <a:blip r:embed="rId2">
            <a:alphaModFix/>
          </a:blip>
          <a:srcRect b="0" l="0" r="0" t="0"/>
          <a:stretch/>
        </p:blipFill>
        <p:spPr>
          <a:xfrm>
            <a:off x="6850374" y="0"/>
            <a:ext cx="2293626" cy="6858000"/>
          </a:xfrm>
          <a:prstGeom prst="rect">
            <a:avLst/>
          </a:prstGeom>
          <a:noFill/>
          <a:ln>
            <a:noFill/>
          </a:ln>
        </p:spPr>
      </p:pic>
      <p:sp>
        <p:nvSpPr>
          <p:cNvPr id="24" name="Google Shape;24;p37"/>
          <p:cNvSpPr txBox="1"/>
          <p:nvPr>
            <p:ph idx="1" type="subTitle"/>
          </p:nvPr>
        </p:nvSpPr>
        <p:spPr>
          <a:xfrm>
            <a:off x="2438400" y="3581400"/>
            <a:ext cx="3962400" cy="2133600"/>
          </a:xfrm>
          <a:prstGeom prst="rect">
            <a:avLst/>
          </a:prstGeom>
          <a:noFill/>
          <a:ln>
            <a:noFill/>
          </a:ln>
        </p:spPr>
        <p:txBody>
          <a:bodyPr anchorCtr="0" anchor="t" bIns="45700" lIns="91425" spcFirstLastPara="1" rIns="91425" wrap="square" tIns="45700">
            <a:normAutofit/>
          </a:bodyPr>
          <a:lstStyle>
            <a:lvl1pPr lvl="0" algn="r">
              <a:spcBef>
                <a:spcPts val="280"/>
              </a:spcBef>
              <a:spcAft>
                <a:spcPts val="0"/>
              </a:spcAft>
              <a:buSzPts val="1400"/>
              <a:buNone/>
              <a:defRPr sz="1400">
                <a:solidFill>
                  <a:schemeClr val="dk2"/>
                </a:solidFill>
              </a:defRPr>
            </a:lvl1pPr>
            <a:lvl2pPr lvl="1" algn="ctr">
              <a:spcBef>
                <a:spcPts val="280"/>
              </a:spcBef>
              <a:spcAft>
                <a:spcPts val="0"/>
              </a:spcAft>
              <a:buSzPts val="1400"/>
              <a:buNone/>
              <a:defRPr>
                <a:solidFill>
                  <a:srgbClr val="888888"/>
                </a:solidFill>
              </a:defRPr>
            </a:lvl2pPr>
            <a:lvl3pPr lvl="2" algn="ctr">
              <a:spcBef>
                <a:spcPts val="280"/>
              </a:spcBef>
              <a:spcAft>
                <a:spcPts val="0"/>
              </a:spcAft>
              <a:buSzPts val="1400"/>
              <a:buNone/>
              <a:defRPr>
                <a:solidFill>
                  <a:srgbClr val="888888"/>
                </a:solidFill>
              </a:defRPr>
            </a:lvl3pPr>
            <a:lvl4pPr lvl="3" algn="ctr">
              <a:spcBef>
                <a:spcPts val="280"/>
              </a:spcBef>
              <a:spcAft>
                <a:spcPts val="0"/>
              </a:spcAft>
              <a:buSzPts val="1400"/>
              <a:buNone/>
              <a:defRPr>
                <a:solidFill>
                  <a:srgbClr val="888888"/>
                </a:solidFill>
              </a:defRPr>
            </a:lvl4pPr>
            <a:lvl5pPr lvl="4" algn="ctr">
              <a:spcBef>
                <a:spcPts val="280"/>
              </a:spcBef>
              <a:spcAft>
                <a:spcPts val="0"/>
              </a:spcAft>
              <a:buSzPts val="1400"/>
              <a:buNone/>
              <a:defRPr>
                <a:solidFill>
                  <a:srgbClr val="888888"/>
                </a:solidFill>
              </a:defRPr>
            </a:lvl5pPr>
            <a:lvl6pPr lvl="5" algn="ctr">
              <a:spcBef>
                <a:spcPts val="288"/>
              </a:spcBef>
              <a:spcAft>
                <a:spcPts val="0"/>
              </a:spcAft>
              <a:buSzPts val="1400"/>
              <a:buNone/>
              <a:defRPr>
                <a:solidFill>
                  <a:srgbClr val="888888"/>
                </a:solidFill>
              </a:defRPr>
            </a:lvl6pPr>
            <a:lvl7pPr lvl="6" algn="ctr">
              <a:spcBef>
                <a:spcPts val="288"/>
              </a:spcBef>
              <a:spcAft>
                <a:spcPts val="0"/>
              </a:spcAft>
              <a:buSzPts val="1400"/>
              <a:buNone/>
              <a:defRPr>
                <a:solidFill>
                  <a:srgbClr val="888888"/>
                </a:solidFill>
              </a:defRPr>
            </a:lvl7pPr>
            <a:lvl8pPr lvl="7" algn="ctr">
              <a:spcBef>
                <a:spcPts val="288"/>
              </a:spcBef>
              <a:spcAft>
                <a:spcPts val="0"/>
              </a:spcAft>
              <a:buSzPts val="1400"/>
              <a:buNone/>
              <a:defRPr>
                <a:solidFill>
                  <a:srgbClr val="888888"/>
                </a:solidFill>
              </a:defRPr>
            </a:lvl8pPr>
            <a:lvl9pPr lvl="8" algn="ctr">
              <a:spcBef>
                <a:spcPts val="288"/>
              </a:spcBef>
              <a:spcAft>
                <a:spcPts val="0"/>
              </a:spcAft>
              <a:buSzPts val="1400"/>
              <a:buNone/>
              <a:defRPr>
                <a:solidFill>
                  <a:srgbClr val="888888"/>
                </a:solidFill>
              </a:defRPr>
            </a:lvl9pPr>
          </a:lstStyle>
          <a:p/>
        </p:txBody>
      </p:sp>
      <p:sp>
        <p:nvSpPr>
          <p:cNvPr id="25" name="Google Shape;25;p37"/>
          <p:cNvSpPr txBox="1"/>
          <p:nvPr>
            <p:ph type="title"/>
          </p:nvPr>
        </p:nvSpPr>
        <p:spPr>
          <a:xfrm>
            <a:off x="2438400" y="1447800"/>
            <a:ext cx="3962400" cy="21336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7"/>
          <p:cNvSpPr txBox="1"/>
          <p:nvPr>
            <p:ph idx="10" type="dt"/>
          </p:nvPr>
        </p:nvSpPr>
        <p:spPr>
          <a:xfrm>
            <a:off x="3582988"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7"/>
          <p:cNvSpPr txBox="1"/>
          <p:nvPr>
            <p:ph idx="12" type="sldNum"/>
          </p:nvPr>
        </p:nvSpPr>
        <p:spPr>
          <a:xfrm>
            <a:off x="6414976" y="6400800"/>
            <a:ext cx="457200" cy="152400"/>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600">
                <a:solidFill>
                  <a:srgbClr val="7F7F7F"/>
                </a:solidFill>
                <a:latin typeface="Arial"/>
                <a:ea typeface="Arial"/>
                <a:cs typeface="Arial"/>
                <a:sym typeface="Arial"/>
              </a:defRPr>
            </a:lvl1pPr>
            <a:lvl2pPr indent="0" lvl="1" marL="0" algn="r">
              <a:spcBef>
                <a:spcPts val="0"/>
              </a:spcBef>
              <a:spcAft>
                <a:spcPts val="0"/>
              </a:spcAft>
              <a:buNone/>
              <a:defRPr sz="1600">
                <a:solidFill>
                  <a:srgbClr val="7F7F7F"/>
                </a:solidFill>
                <a:latin typeface="Arial"/>
                <a:ea typeface="Arial"/>
                <a:cs typeface="Arial"/>
                <a:sym typeface="Arial"/>
              </a:defRPr>
            </a:lvl2pPr>
            <a:lvl3pPr indent="0" lvl="2" marL="0" algn="r">
              <a:spcBef>
                <a:spcPts val="0"/>
              </a:spcBef>
              <a:spcAft>
                <a:spcPts val="0"/>
              </a:spcAft>
              <a:buNone/>
              <a:defRPr sz="1600">
                <a:solidFill>
                  <a:srgbClr val="7F7F7F"/>
                </a:solidFill>
                <a:latin typeface="Arial"/>
                <a:ea typeface="Arial"/>
                <a:cs typeface="Arial"/>
                <a:sym typeface="Arial"/>
              </a:defRPr>
            </a:lvl3pPr>
            <a:lvl4pPr indent="0" lvl="3" marL="0" algn="r">
              <a:spcBef>
                <a:spcPts val="0"/>
              </a:spcBef>
              <a:spcAft>
                <a:spcPts val="0"/>
              </a:spcAft>
              <a:buNone/>
              <a:defRPr sz="1600">
                <a:solidFill>
                  <a:srgbClr val="7F7F7F"/>
                </a:solidFill>
                <a:latin typeface="Arial"/>
                <a:ea typeface="Arial"/>
                <a:cs typeface="Arial"/>
                <a:sym typeface="Arial"/>
              </a:defRPr>
            </a:lvl4pPr>
            <a:lvl5pPr indent="0" lvl="4" marL="0" algn="r">
              <a:spcBef>
                <a:spcPts val="0"/>
              </a:spcBef>
              <a:spcAft>
                <a:spcPts val="0"/>
              </a:spcAft>
              <a:buNone/>
              <a:defRPr sz="1600">
                <a:solidFill>
                  <a:srgbClr val="7F7F7F"/>
                </a:solidFill>
                <a:latin typeface="Arial"/>
                <a:ea typeface="Arial"/>
                <a:cs typeface="Arial"/>
                <a:sym typeface="Arial"/>
              </a:defRPr>
            </a:lvl5pPr>
            <a:lvl6pPr indent="0" lvl="5" marL="0" algn="r">
              <a:spcBef>
                <a:spcPts val="0"/>
              </a:spcBef>
              <a:spcAft>
                <a:spcPts val="0"/>
              </a:spcAft>
              <a:buNone/>
              <a:defRPr sz="1600">
                <a:solidFill>
                  <a:srgbClr val="7F7F7F"/>
                </a:solidFill>
                <a:latin typeface="Arial"/>
                <a:ea typeface="Arial"/>
                <a:cs typeface="Arial"/>
                <a:sym typeface="Arial"/>
              </a:defRPr>
            </a:lvl6pPr>
            <a:lvl7pPr indent="0" lvl="6" marL="0" algn="r">
              <a:spcBef>
                <a:spcPts val="0"/>
              </a:spcBef>
              <a:spcAft>
                <a:spcPts val="0"/>
              </a:spcAft>
              <a:buNone/>
              <a:defRPr sz="1600">
                <a:solidFill>
                  <a:srgbClr val="7F7F7F"/>
                </a:solidFill>
                <a:latin typeface="Arial"/>
                <a:ea typeface="Arial"/>
                <a:cs typeface="Arial"/>
                <a:sym typeface="Arial"/>
              </a:defRPr>
            </a:lvl7pPr>
            <a:lvl8pPr indent="0" lvl="7" marL="0" algn="r">
              <a:spcBef>
                <a:spcPts val="0"/>
              </a:spcBef>
              <a:spcAft>
                <a:spcPts val="0"/>
              </a:spcAft>
              <a:buNone/>
              <a:defRPr sz="1600">
                <a:solidFill>
                  <a:srgbClr val="7F7F7F"/>
                </a:solidFill>
                <a:latin typeface="Arial"/>
                <a:ea typeface="Arial"/>
                <a:cs typeface="Arial"/>
                <a:sym typeface="Arial"/>
              </a:defRPr>
            </a:lvl8pPr>
            <a:lvl9pPr indent="0" lvl="8" marL="0" algn="r">
              <a:spcBef>
                <a:spcPts val="0"/>
              </a:spcBef>
              <a:spcAft>
                <a:spcPts val="0"/>
              </a:spcAft>
              <a:buNone/>
              <a:defRPr sz="1600">
                <a:solidFill>
                  <a:srgbClr val="7F7F7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
        <p:nvSpPr>
          <p:cNvPr id="28" name="Google Shape;28;p37"/>
          <p:cNvSpPr txBox="1"/>
          <p:nvPr>
            <p:ph idx="11" type="ftr"/>
          </p:nvPr>
        </p:nvSpPr>
        <p:spPr>
          <a:xfrm>
            <a:off x="3581400"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6" name="Shape 116"/>
        <p:cNvGrpSpPr/>
        <p:nvPr/>
      </p:nvGrpSpPr>
      <p:grpSpPr>
        <a:xfrm>
          <a:off x="0" y="0"/>
          <a:ext cx="0" cy="0"/>
          <a:chOff x="0" y="0"/>
          <a:chExt cx="0" cy="0"/>
        </a:xfrm>
      </p:grpSpPr>
      <p:sp>
        <p:nvSpPr>
          <p:cNvPr id="117" name="Google Shape;117;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8" name="Google Shape;118;p5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19" name="Google Shape;119;p5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120" name="Google Shape;120;p5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3" name="Shape 123"/>
        <p:cNvGrpSpPr/>
        <p:nvPr/>
      </p:nvGrpSpPr>
      <p:grpSpPr>
        <a:xfrm>
          <a:off x="0" y="0"/>
          <a:ext cx="0" cy="0"/>
          <a:chOff x="0" y="0"/>
          <a:chExt cx="0" cy="0"/>
        </a:xfrm>
      </p:grpSpPr>
      <p:sp>
        <p:nvSpPr>
          <p:cNvPr id="124" name="Google Shape;12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5" name="Google Shape;125;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26" name="Google Shape;126;p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27" name="Google Shape;127;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128" name="Google Shape;128;p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129" name="Google Shape;129;p5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4" name="Google Shape;134;p5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5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5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7" name="Shape 137"/>
        <p:cNvGrpSpPr/>
        <p:nvPr/>
      </p:nvGrpSpPr>
      <p:grpSpPr>
        <a:xfrm>
          <a:off x="0" y="0"/>
          <a:ext cx="0" cy="0"/>
          <a:chOff x="0" y="0"/>
          <a:chExt cx="0" cy="0"/>
        </a:xfrm>
      </p:grpSpPr>
      <p:sp>
        <p:nvSpPr>
          <p:cNvPr id="138" name="Google Shape;138;p5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1" name="Shape 141"/>
        <p:cNvGrpSpPr/>
        <p:nvPr/>
      </p:nvGrpSpPr>
      <p:grpSpPr>
        <a:xfrm>
          <a:off x="0" y="0"/>
          <a:ext cx="0" cy="0"/>
          <a:chOff x="0" y="0"/>
          <a:chExt cx="0" cy="0"/>
        </a:xfrm>
      </p:grpSpPr>
      <p:sp>
        <p:nvSpPr>
          <p:cNvPr id="142" name="Google Shape;142;p6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3" name="Google Shape;143;p6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144" name="Google Shape;144;p6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45" name="Google Shape;145;p6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6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6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 name="Shape 148"/>
        <p:cNvGrpSpPr/>
        <p:nvPr/>
      </p:nvGrpSpPr>
      <p:grpSpPr>
        <a:xfrm>
          <a:off x="0" y="0"/>
          <a:ext cx="0" cy="0"/>
          <a:chOff x="0" y="0"/>
          <a:chExt cx="0" cy="0"/>
        </a:xfrm>
      </p:grpSpPr>
      <p:sp>
        <p:nvSpPr>
          <p:cNvPr id="149" name="Google Shape;149;p6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0" name="Google Shape;150;p61"/>
          <p:cNvSpPr/>
          <p:nvPr>
            <p:ph idx="2" type="pic"/>
          </p:nvPr>
        </p:nvSpPr>
        <p:spPr>
          <a:xfrm>
            <a:off x="1792288" y="612775"/>
            <a:ext cx="5486400" cy="4114800"/>
          </a:xfrm>
          <a:prstGeom prst="rect">
            <a:avLst/>
          </a:prstGeom>
          <a:noFill/>
          <a:ln>
            <a:noFill/>
          </a:ln>
        </p:spPr>
      </p:sp>
      <p:sp>
        <p:nvSpPr>
          <p:cNvPr id="151" name="Google Shape;151;p6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
        <p:nvSpPr>
          <p:cNvPr id="152" name="Google Shape;152;p6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6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6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5" name="Shape 155"/>
        <p:cNvGrpSpPr/>
        <p:nvPr/>
      </p:nvGrpSpPr>
      <p:grpSpPr>
        <a:xfrm>
          <a:off x="0" y="0"/>
          <a:ext cx="0" cy="0"/>
          <a:chOff x="0" y="0"/>
          <a:chExt cx="0" cy="0"/>
        </a:xfrm>
      </p:grpSpPr>
      <p:sp>
        <p:nvSpPr>
          <p:cNvPr id="156" name="Google Shape;156;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7" name="Google Shape;157;p6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6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6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6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p6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3" name="Google Shape;163;p6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6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6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6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400">
                <a:solidFill>
                  <a:schemeClr val="dk1"/>
                </a:solidFill>
                <a:latin typeface="Arial"/>
                <a:ea typeface="Arial"/>
                <a:cs typeface="Arial"/>
                <a:sym typeface="Arial"/>
              </a:defRPr>
            </a:lvl1pPr>
            <a:lvl2pPr indent="0" lvl="1" marL="0" algn="r">
              <a:spcBef>
                <a:spcPts val="0"/>
              </a:spcBef>
              <a:spcAft>
                <a:spcPts val="0"/>
              </a:spcAft>
              <a:buNone/>
              <a:defRPr sz="1400">
                <a:solidFill>
                  <a:schemeClr val="dk1"/>
                </a:solidFill>
                <a:latin typeface="Arial"/>
                <a:ea typeface="Arial"/>
                <a:cs typeface="Arial"/>
                <a:sym typeface="Arial"/>
              </a:defRPr>
            </a:lvl2pPr>
            <a:lvl3pPr indent="0" lvl="2" marL="0" algn="r">
              <a:spcBef>
                <a:spcPts val="0"/>
              </a:spcBef>
              <a:spcAft>
                <a:spcPts val="0"/>
              </a:spcAft>
              <a:buNone/>
              <a:defRPr sz="1400">
                <a:solidFill>
                  <a:schemeClr val="dk1"/>
                </a:solidFill>
                <a:latin typeface="Arial"/>
                <a:ea typeface="Arial"/>
                <a:cs typeface="Arial"/>
                <a:sym typeface="Arial"/>
              </a:defRPr>
            </a:lvl3pPr>
            <a:lvl4pPr indent="0" lvl="3" marL="0" algn="r">
              <a:spcBef>
                <a:spcPts val="0"/>
              </a:spcBef>
              <a:spcAft>
                <a:spcPts val="0"/>
              </a:spcAft>
              <a:buNone/>
              <a:defRPr sz="1400">
                <a:solidFill>
                  <a:schemeClr val="dk1"/>
                </a:solidFill>
                <a:latin typeface="Arial"/>
                <a:ea typeface="Arial"/>
                <a:cs typeface="Arial"/>
                <a:sym typeface="Arial"/>
              </a:defRPr>
            </a:lvl4pPr>
            <a:lvl5pPr indent="0" lvl="4" marL="0" algn="r">
              <a:spcBef>
                <a:spcPts val="0"/>
              </a:spcBef>
              <a:spcAft>
                <a:spcPts val="0"/>
              </a:spcAft>
              <a:buNone/>
              <a:defRPr sz="1400">
                <a:solidFill>
                  <a:schemeClr val="dk1"/>
                </a:solidFill>
                <a:latin typeface="Arial"/>
                <a:ea typeface="Arial"/>
                <a:cs typeface="Arial"/>
                <a:sym typeface="Arial"/>
              </a:defRPr>
            </a:lvl5pPr>
            <a:lvl6pPr indent="0" lvl="5" marL="0" algn="r">
              <a:spcBef>
                <a:spcPts val="0"/>
              </a:spcBef>
              <a:spcAft>
                <a:spcPts val="0"/>
              </a:spcAft>
              <a:buNone/>
              <a:defRPr sz="1400">
                <a:solidFill>
                  <a:schemeClr val="dk1"/>
                </a:solidFill>
                <a:latin typeface="Arial"/>
                <a:ea typeface="Arial"/>
                <a:cs typeface="Arial"/>
                <a:sym typeface="Arial"/>
              </a:defRPr>
            </a:lvl6pPr>
            <a:lvl7pPr indent="0" lvl="6" marL="0" algn="r">
              <a:spcBef>
                <a:spcPts val="0"/>
              </a:spcBef>
              <a:spcAft>
                <a:spcPts val="0"/>
              </a:spcAft>
              <a:buNone/>
              <a:defRPr sz="1400">
                <a:solidFill>
                  <a:schemeClr val="dk1"/>
                </a:solidFill>
                <a:latin typeface="Arial"/>
                <a:ea typeface="Arial"/>
                <a:cs typeface="Arial"/>
                <a:sym typeface="Arial"/>
              </a:defRPr>
            </a:lvl7pPr>
            <a:lvl8pPr indent="0" lvl="7" marL="0" algn="r">
              <a:spcBef>
                <a:spcPts val="0"/>
              </a:spcBef>
              <a:spcAft>
                <a:spcPts val="0"/>
              </a:spcAft>
              <a:buNone/>
              <a:defRPr sz="1400">
                <a:solidFill>
                  <a:schemeClr val="dk1"/>
                </a:solidFill>
                <a:latin typeface="Arial"/>
                <a:ea typeface="Arial"/>
                <a:cs typeface="Arial"/>
                <a:sym typeface="Arial"/>
              </a:defRPr>
            </a:lvl8pPr>
            <a:lvl9pPr indent="0" lvl="8" mar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9" name="Shape 29"/>
        <p:cNvGrpSpPr/>
        <p:nvPr/>
      </p:nvGrpSpPr>
      <p:grpSpPr>
        <a:xfrm>
          <a:off x="0" y="0"/>
          <a:ext cx="0" cy="0"/>
          <a:chOff x="0" y="0"/>
          <a:chExt cx="0" cy="0"/>
        </a:xfrm>
      </p:grpSpPr>
      <p:pic>
        <p:nvPicPr>
          <p:cNvPr descr="sphere1.png" id="30" name="Google Shape;30;p38"/>
          <p:cNvPicPr preferRelativeResize="0"/>
          <p:nvPr/>
        </p:nvPicPr>
        <p:blipFill rotWithShape="1">
          <a:blip r:embed="rId2">
            <a:alphaModFix/>
          </a:blip>
          <a:srcRect b="0" l="0" r="0" t="0"/>
          <a:stretch/>
        </p:blipFill>
        <p:spPr>
          <a:xfrm>
            <a:off x="6858000" y="0"/>
            <a:ext cx="2293626" cy="6858000"/>
          </a:xfrm>
          <a:prstGeom prst="rect">
            <a:avLst/>
          </a:prstGeom>
          <a:noFill/>
          <a:ln>
            <a:noFill/>
          </a:ln>
        </p:spPr>
      </p:pic>
      <p:sp>
        <p:nvSpPr>
          <p:cNvPr id="31" name="Google Shape;31;p38"/>
          <p:cNvSpPr txBox="1"/>
          <p:nvPr>
            <p:ph idx="10" type="dt"/>
          </p:nvPr>
        </p:nvSpPr>
        <p:spPr>
          <a:xfrm>
            <a:off x="839788"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8"/>
          <p:cNvSpPr txBox="1"/>
          <p:nvPr>
            <p:ph idx="12" type="sldNum"/>
          </p:nvPr>
        </p:nvSpPr>
        <p:spPr>
          <a:xfrm>
            <a:off x="4116388" y="6400800"/>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33" name="Google Shape;33;p38"/>
          <p:cNvSpPr txBox="1"/>
          <p:nvPr>
            <p:ph idx="11" type="ftr"/>
          </p:nvPr>
        </p:nvSpPr>
        <p:spPr>
          <a:xfrm>
            <a:off x="838200"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8"/>
          <p:cNvSpPr txBox="1"/>
          <p:nvPr>
            <p:ph type="title"/>
          </p:nvPr>
        </p:nvSpPr>
        <p:spPr>
          <a:xfrm>
            <a:off x="457200" y="1828800"/>
            <a:ext cx="3200400" cy="17526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8"/>
          <p:cNvSpPr txBox="1"/>
          <p:nvPr>
            <p:ph idx="1" type="body"/>
          </p:nvPr>
        </p:nvSpPr>
        <p:spPr>
          <a:xfrm>
            <a:off x="457200" y="3578224"/>
            <a:ext cx="3200645" cy="1459767"/>
          </a:xfrm>
          <a:prstGeom prst="rect">
            <a:avLst/>
          </a:prstGeom>
          <a:noFill/>
          <a:ln>
            <a:noFill/>
          </a:ln>
        </p:spPr>
        <p:txBody>
          <a:bodyPr anchorCtr="0" anchor="t" bIns="45700" lIns="91425" spcFirstLastPara="1" rIns="91425" wrap="square" tIns="45700">
            <a:normAutofit/>
          </a:bodyPr>
          <a:lstStyle>
            <a:lvl1pPr indent="-228600" lvl="0" marL="457200" algn="r">
              <a:spcBef>
                <a:spcPts val="280"/>
              </a:spcBef>
              <a:spcAft>
                <a:spcPts val="0"/>
              </a:spcAft>
              <a:buClr>
                <a:srgbClr val="7F7F7F"/>
              </a:buClr>
              <a:buSzPts val="1400"/>
              <a:buFont typeface="Noto Sans Symbols"/>
              <a:buNone/>
              <a:defRPr sz="1400">
                <a:solidFill>
                  <a:schemeClr val="dk2"/>
                </a:solidFill>
                <a:latin typeface="Calibri"/>
                <a:ea typeface="Calibri"/>
                <a:cs typeface="Calibri"/>
                <a:sym typeface="Calibri"/>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288"/>
              </a:spcBef>
              <a:spcAft>
                <a:spcPts val="0"/>
              </a:spcAft>
              <a:buSzPts val="1800"/>
              <a:buChar char="▪"/>
              <a:defRPr/>
            </a:lvl6pPr>
            <a:lvl7pPr indent="-342900" lvl="6" marL="3200400" algn="l">
              <a:spcBef>
                <a:spcPts val="288"/>
              </a:spcBef>
              <a:spcAft>
                <a:spcPts val="0"/>
              </a:spcAft>
              <a:buSzPts val="1800"/>
              <a:buChar char="▪"/>
              <a:defRPr/>
            </a:lvl7pPr>
            <a:lvl8pPr indent="-342900" lvl="7" marL="3657600" algn="l">
              <a:spcBef>
                <a:spcPts val="288"/>
              </a:spcBef>
              <a:spcAft>
                <a:spcPts val="0"/>
              </a:spcAft>
              <a:buSzPts val="1800"/>
              <a:buChar char="▪"/>
              <a:defRPr/>
            </a:lvl8pPr>
            <a:lvl9pPr indent="-342900" lvl="8" marL="4114800" algn="l">
              <a:spcBef>
                <a:spcPts val="288"/>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39"/>
          <p:cNvSpPr txBox="1"/>
          <p:nvPr>
            <p:ph idx="1" type="body"/>
          </p:nvPr>
        </p:nvSpPr>
        <p:spPr>
          <a:xfrm>
            <a:off x="457200" y="3429000"/>
            <a:ext cx="3124200" cy="2667000"/>
          </a:xfrm>
          <a:prstGeom prst="rect">
            <a:avLst/>
          </a:prstGeom>
          <a:noFill/>
          <a:ln>
            <a:noFill/>
          </a:ln>
        </p:spPr>
        <p:txBody>
          <a:bodyPr anchorCtr="0" anchor="ctr" bIns="45700" lIns="91425" spcFirstLastPara="1" rIns="91425" wrap="square" tIns="45700">
            <a:normAutofit/>
          </a:bodyPr>
          <a:lstStyle>
            <a:lvl1pPr indent="-317500" lvl="0" marL="457200" algn="l">
              <a:spcBef>
                <a:spcPts val="280"/>
              </a:spcBef>
              <a:spcAft>
                <a:spcPts val="0"/>
              </a:spcAft>
              <a:buSzPts val="1400"/>
              <a:buChar char="▪"/>
              <a:defRPr sz="1400"/>
            </a:lvl1pPr>
            <a:lvl2pPr indent="-317500" lvl="1" marL="914400" algn="l">
              <a:spcBef>
                <a:spcPts val="280"/>
              </a:spcBef>
              <a:spcAft>
                <a:spcPts val="0"/>
              </a:spcAft>
              <a:buSzPts val="1400"/>
              <a:buChar char="▪"/>
              <a:defRPr sz="1400"/>
            </a:lvl2pPr>
            <a:lvl3pPr indent="-317500" lvl="2" marL="1371600" algn="l">
              <a:spcBef>
                <a:spcPts val="280"/>
              </a:spcBef>
              <a:spcAft>
                <a:spcPts val="0"/>
              </a:spcAft>
              <a:buSzPts val="1400"/>
              <a:buChar char="▪"/>
              <a:defRPr sz="14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17500" lvl="5" marL="2743200" algn="l">
              <a:spcBef>
                <a:spcPts val="288"/>
              </a:spcBef>
              <a:spcAft>
                <a:spcPts val="0"/>
              </a:spcAft>
              <a:buSzPts val="1400"/>
              <a:buChar char="▪"/>
              <a:defRPr sz="1400"/>
            </a:lvl6pPr>
            <a:lvl7pPr indent="-317500" lvl="6" marL="3200400" algn="l">
              <a:spcBef>
                <a:spcPts val="288"/>
              </a:spcBef>
              <a:spcAft>
                <a:spcPts val="0"/>
              </a:spcAft>
              <a:buSzPts val="1400"/>
              <a:buChar char="▪"/>
              <a:defRPr sz="1400"/>
            </a:lvl7pPr>
            <a:lvl8pPr indent="-317500" lvl="7" marL="3657600" algn="l">
              <a:spcBef>
                <a:spcPts val="288"/>
              </a:spcBef>
              <a:spcAft>
                <a:spcPts val="0"/>
              </a:spcAft>
              <a:buSzPts val="1400"/>
              <a:buChar char="▪"/>
              <a:defRPr sz="1400"/>
            </a:lvl8pPr>
            <a:lvl9pPr indent="-317500" lvl="8" marL="4114800" algn="l">
              <a:spcBef>
                <a:spcPts val="288"/>
              </a:spcBef>
              <a:spcAft>
                <a:spcPts val="0"/>
              </a:spcAft>
              <a:buSzPts val="1400"/>
              <a:buChar char="▪"/>
              <a:defRPr sz="1400"/>
            </a:lvl9pPr>
          </a:lstStyle>
          <a:p/>
        </p:txBody>
      </p:sp>
      <p:sp>
        <p:nvSpPr>
          <p:cNvPr id="38" name="Google Shape;38;p39"/>
          <p:cNvSpPr txBox="1"/>
          <p:nvPr>
            <p:ph idx="2" type="body"/>
          </p:nvPr>
        </p:nvSpPr>
        <p:spPr>
          <a:xfrm>
            <a:off x="457200" y="457200"/>
            <a:ext cx="3124200" cy="2667000"/>
          </a:xfrm>
          <a:prstGeom prst="rect">
            <a:avLst/>
          </a:prstGeom>
          <a:noFill/>
          <a:ln>
            <a:noFill/>
          </a:ln>
        </p:spPr>
        <p:txBody>
          <a:bodyPr anchorCtr="0" anchor="ctr" bIns="45700" lIns="91425" spcFirstLastPara="1" rIns="91425" wrap="square" tIns="45700">
            <a:normAutofit/>
          </a:bodyPr>
          <a:lstStyle>
            <a:lvl1pPr indent="-317500" lvl="0" marL="457200" algn="l">
              <a:spcBef>
                <a:spcPts val="280"/>
              </a:spcBef>
              <a:spcAft>
                <a:spcPts val="0"/>
              </a:spcAft>
              <a:buSzPts val="1400"/>
              <a:buChar char="▪"/>
              <a:defRPr sz="1400"/>
            </a:lvl1pPr>
            <a:lvl2pPr indent="-317500" lvl="1" marL="914400" algn="l">
              <a:spcBef>
                <a:spcPts val="280"/>
              </a:spcBef>
              <a:spcAft>
                <a:spcPts val="0"/>
              </a:spcAft>
              <a:buSzPts val="1400"/>
              <a:buChar char="▪"/>
              <a:defRPr sz="1400"/>
            </a:lvl2pPr>
            <a:lvl3pPr indent="-317500" lvl="2" marL="1371600" algn="l">
              <a:spcBef>
                <a:spcPts val="280"/>
              </a:spcBef>
              <a:spcAft>
                <a:spcPts val="0"/>
              </a:spcAft>
              <a:buSzPts val="1400"/>
              <a:buChar char="▪"/>
              <a:defRPr sz="14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17500" lvl="5" marL="2743200" algn="l">
              <a:spcBef>
                <a:spcPts val="288"/>
              </a:spcBef>
              <a:spcAft>
                <a:spcPts val="0"/>
              </a:spcAft>
              <a:buSzPts val="1400"/>
              <a:buChar char="▪"/>
              <a:defRPr sz="1400"/>
            </a:lvl6pPr>
            <a:lvl7pPr indent="-317500" lvl="6" marL="3200400" algn="l">
              <a:spcBef>
                <a:spcPts val="288"/>
              </a:spcBef>
              <a:spcAft>
                <a:spcPts val="0"/>
              </a:spcAft>
              <a:buSzPts val="1400"/>
              <a:buChar char="▪"/>
              <a:defRPr sz="1400"/>
            </a:lvl7pPr>
            <a:lvl8pPr indent="-317500" lvl="7" marL="3657600" algn="l">
              <a:spcBef>
                <a:spcPts val="288"/>
              </a:spcBef>
              <a:spcAft>
                <a:spcPts val="0"/>
              </a:spcAft>
              <a:buSzPts val="1400"/>
              <a:buChar char="▪"/>
              <a:defRPr sz="1400"/>
            </a:lvl8pPr>
            <a:lvl9pPr indent="-317500" lvl="8" marL="4114800" algn="l">
              <a:spcBef>
                <a:spcPts val="288"/>
              </a:spcBef>
              <a:spcAft>
                <a:spcPts val="0"/>
              </a:spcAft>
              <a:buSzPts val="1400"/>
              <a:buChar char="▪"/>
              <a:defRPr sz="1400"/>
            </a:lvl9pPr>
          </a:lstStyle>
          <a:p/>
        </p:txBody>
      </p:sp>
      <p:sp>
        <p:nvSpPr>
          <p:cNvPr id="39" name="Google Shape;39;p39"/>
          <p:cNvSpPr txBox="1"/>
          <p:nvPr>
            <p:ph type="title"/>
          </p:nvPr>
        </p:nvSpPr>
        <p:spPr>
          <a:xfrm>
            <a:off x="4876800" y="457200"/>
            <a:ext cx="2819400" cy="5714999"/>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9"/>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9"/>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42" name="Google Shape;42;p39"/>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40"/>
          <p:cNvSpPr txBox="1"/>
          <p:nvPr>
            <p:ph idx="1" type="body"/>
          </p:nvPr>
        </p:nvSpPr>
        <p:spPr>
          <a:xfrm>
            <a:off x="457200" y="275238"/>
            <a:ext cx="3581400" cy="411162"/>
          </a:xfrm>
          <a:prstGeom prst="rect">
            <a:avLst/>
          </a:prstGeom>
          <a:noFill/>
          <a:ln>
            <a:noFill/>
          </a:ln>
        </p:spPr>
        <p:txBody>
          <a:bodyPr anchorCtr="0" anchor="b" bIns="45700" lIns="91425" spcFirstLastPara="1" rIns="91425" wrap="square" tIns="45700">
            <a:noAutofit/>
          </a:bodyPr>
          <a:lstStyle>
            <a:lvl1pPr indent="-228600" lvl="0" marL="457200" algn="ctr">
              <a:spcBef>
                <a:spcPts val="280"/>
              </a:spcBef>
              <a:spcAft>
                <a:spcPts val="0"/>
              </a:spcAft>
              <a:buSzPts val="1400"/>
              <a:buNone/>
              <a:defRPr b="0" sz="1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288"/>
              </a:spcBef>
              <a:spcAft>
                <a:spcPts val="0"/>
              </a:spcAft>
              <a:buSzPts val="1600"/>
              <a:buNone/>
              <a:defRPr b="1" sz="1600"/>
            </a:lvl6pPr>
            <a:lvl7pPr indent="-228600" lvl="6" marL="3200400" algn="l">
              <a:spcBef>
                <a:spcPts val="288"/>
              </a:spcBef>
              <a:spcAft>
                <a:spcPts val="0"/>
              </a:spcAft>
              <a:buSzPts val="1600"/>
              <a:buNone/>
              <a:defRPr b="1" sz="1600"/>
            </a:lvl7pPr>
            <a:lvl8pPr indent="-228600" lvl="7" marL="3657600" algn="l">
              <a:spcBef>
                <a:spcPts val="288"/>
              </a:spcBef>
              <a:spcAft>
                <a:spcPts val="0"/>
              </a:spcAft>
              <a:buSzPts val="1600"/>
              <a:buNone/>
              <a:defRPr b="1" sz="1600"/>
            </a:lvl8pPr>
            <a:lvl9pPr indent="-228600" lvl="8" marL="4114800" algn="l">
              <a:spcBef>
                <a:spcPts val="288"/>
              </a:spcBef>
              <a:spcAft>
                <a:spcPts val="0"/>
              </a:spcAft>
              <a:buSzPts val="1600"/>
              <a:buNone/>
              <a:defRPr b="1" sz="1600"/>
            </a:lvl9pPr>
          </a:lstStyle>
          <a:p/>
        </p:txBody>
      </p:sp>
      <p:sp>
        <p:nvSpPr>
          <p:cNvPr id="45" name="Google Shape;45;p40"/>
          <p:cNvSpPr txBox="1"/>
          <p:nvPr>
            <p:ph idx="2" type="body"/>
          </p:nvPr>
        </p:nvSpPr>
        <p:spPr>
          <a:xfrm>
            <a:off x="457200" y="675288"/>
            <a:ext cx="3581400" cy="2525112"/>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SzPts val="1400"/>
              <a:buChar char="▪"/>
              <a:defRPr sz="1400"/>
            </a:lvl1pPr>
            <a:lvl2pPr indent="-317500" lvl="1" marL="914400" algn="l">
              <a:spcBef>
                <a:spcPts val="280"/>
              </a:spcBef>
              <a:spcAft>
                <a:spcPts val="0"/>
              </a:spcAft>
              <a:buSzPts val="1400"/>
              <a:buChar char="▪"/>
              <a:defRPr sz="1400"/>
            </a:lvl2pPr>
            <a:lvl3pPr indent="-317500" lvl="2" marL="1371600" algn="l">
              <a:spcBef>
                <a:spcPts val="280"/>
              </a:spcBef>
              <a:spcAft>
                <a:spcPts val="0"/>
              </a:spcAft>
              <a:buSzPts val="1400"/>
              <a:buChar char="▪"/>
              <a:defRPr sz="14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Font typeface="Noto Sans Symbols"/>
              <a:buChar char="▪"/>
              <a:defRPr sz="1400"/>
            </a:lvl5pPr>
            <a:lvl6pPr indent="-317500" lvl="5" marL="2743200" algn="l">
              <a:spcBef>
                <a:spcPts val="288"/>
              </a:spcBef>
              <a:spcAft>
                <a:spcPts val="0"/>
              </a:spcAft>
              <a:buSzPts val="1400"/>
              <a:buFont typeface="Noto Sans Symbols"/>
              <a:buChar char="▪"/>
              <a:defRPr sz="1400"/>
            </a:lvl6pPr>
            <a:lvl7pPr indent="-317500" lvl="6" marL="3200400" algn="l">
              <a:spcBef>
                <a:spcPts val="288"/>
              </a:spcBef>
              <a:spcAft>
                <a:spcPts val="0"/>
              </a:spcAft>
              <a:buSzPts val="1400"/>
              <a:buChar char="▪"/>
              <a:defRPr sz="1400"/>
            </a:lvl7pPr>
            <a:lvl8pPr indent="-317500" lvl="7" marL="3657600" algn="l">
              <a:spcBef>
                <a:spcPts val="288"/>
              </a:spcBef>
              <a:spcAft>
                <a:spcPts val="0"/>
              </a:spcAft>
              <a:buSzPts val="1400"/>
              <a:buChar char="▪"/>
              <a:defRPr sz="1400"/>
            </a:lvl8pPr>
            <a:lvl9pPr indent="-317500" lvl="8" marL="4114800" algn="l">
              <a:spcBef>
                <a:spcPts val="288"/>
              </a:spcBef>
              <a:spcAft>
                <a:spcPts val="0"/>
              </a:spcAft>
              <a:buSzPts val="1400"/>
              <a:buChar char="▪"/>
              <a:defRPr sz="1400"/>
            </a:lvl9pPr>
          </a:lstStyle>
          <a:p/>
        </p:txBody>
      </p:sp>
      <p:sp>
        <p:nvSpPr>
          <p:cNvPr id="46" name="Google Shape;46;p40"/>
          <p:cNvSpPr txBox="1"/>
          <p:nvPr>
            <p:ph idx="3" type="body"/>
          </p:nvPr>
        </p:nvSpPr>
        <p:spPr>
          <a:xfrm>
            <a:off x="457199" y="3429000"/>
            <a:ext cx="3581400" cy="411162"/>
          </a:xfrm>
          <a:prstGeom prst="rect">
            <a:avLst/>
          </a:prstGeom>
          <a:noFill/>
          <a:ln>
            <a:noFill/>
          </a:ln>
        </p:spPr>
        <p:txBody>
          <a:bodyPr anchorCtr="0" anchor="b" bIns="45700" lIns="91425" spcFirstLastPara="1" rIns="91425" wrap="square" tIns="45700">
            <a:noAutofit/>
          </a:bodyPr>
          <a:lstStyle>
            <a:lvl1pPr indent="-228600" lvl="0" marL="457200" algn="ctr">
              <a:spcBef>
                <a:spcPts val="280"/>
              </a:spcBef>
              <a:spcAft>
                <a:spcPts val="0"/>
              </a:spcAft>
              <a:buSzPts val="1400"/>
              <a:buNone/>
              <a:defRPr b="0" sz="1400">
                <a:solidFill>
                  <a:schemeClr val="dk2"/>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288"/>
              </a:spcBef>
              <a:spcAft>
                <a:spcPts val="0"/>
              </a:spcAft>
              <a:buSzPts val="1600"/>
              <a:buNone/>
              <a:defRPr b="1" sz="1600"/>
            </a:lvl6pPr>
            <a:lvl7pPr indent="-228600" lvl="6" marL="3200400" algn="l">
              <a:spcBef>
                <a:spcPts val="288"/>
              </a:spcBef>
              <a:spcAft>
                <a:spcPts val="0"/>
              </a:spcAft>
              <a:buSzPts val="1600"/>
              <a:buNone/>
              <a:defRPr b="1" sz="1600"/>
            </a:lvl7pPr>
            <a:lvl8pPr indent="-228600" lvl="7" marL="3657600" algn="l">
              <a:spcBef>
                <a:spcPts val="288"/>
              </a:spcBef>
              <a:spcAft>
                <a:spcPts val="0"/>
              </a:spcAft>
              <a:buSzPts val="1600"/>
              <a:buNone/>
              <a:defRPr b="1" sz="1600"/>
            </a:lvl8pPr>
            <a:lvl9pPr indent="-228600" lvl="8" marL="4114800" algn="l">
              <a:spcBef>
                <a:spcPts val="288"/>
              </a:spcBef>
              <a:spcAft>
                <a:spcPts val="0"/>
              </a:spcAft>
              <a:buSzPts val="1600"/>
              <a:buNone/>
              <a:defRPr b="1" sz="1600"/>
            </a:lvl9pPr>
          </a:lstStyle>
          <a:p/>
        </p:txBody>
      </p:sp>
      <p:sp>
        <p:nvSpPr>
          <p:cNvPr id="47" name="Google Shape;47;p40"/>
          <p:cNvSpPr txBox="1"/>
          <p:nvPr>
            <p:ph idx="4" type="body"/>
          </p:nvPr>
        </p:nvSpPr>
        <p:spPr>
          <a:xfrm>
            <a:off x="457199" y="3840162"/>
            <a:ext cx="3581400" cy="2515198"/>
          </a:xfrm>
          <a:prstGeom prst="rect">
            <a:avLst/>
          </a:prstGeom>
          <a:noFill/>
          <a:ln>
            <a:noFill/>
          </a:ln>
        </p:spPr>
        <p:txBody>
          <a:bodyPr anchorCtr="0" anchor="t" bIns="45700" lIns="91425" spcFirstLastPara="1" rIns="91425" wrap="square" tIns="45700">
            <a:normAutofit/>
          </a:bodyPr>
          <a:lstStyle>
            <a:lvl1pPr indent="-317500" lvl="0" marL="457200" algn="l">
              <a:spcBef>
                <a:spcPts val="280"/>
              </a:spcBef>
              <a:spcAft>
                <a:spcPts val="0"/>
              </a:spcAft>
              <a:buSzPts val="1400"/>
              <a:buChar char="▪"/>
              <a:defRPr sz="1400"/>
            </a:lvl1pPr>
            <a:lvl2pPr indent="-317500" lvl="1" marL="914400" algn="l">
              <a:spcBef>
                <a:spcPts val="280"/>
              </a:spcBef>
              <a:spcAft>
                <a:spcPts val="0"/>
              </a:spcAft>
              <a:buSzPts val="1400"/>
              <a:buChar char="▪"/>
              <a:defRPr sz="1400"/>
            </a:lvl2pPr>
            <a:lvl3pPr indent="-317500" lvl="2" marL="1371600" algn="l">
              <a:spcBef>
                <a:spcPts val="280"/>
              </a:spcBef>
              <a:spcAft>
                <a:spcPts val="0"/>
              </a:spcAft>
              <a:buSzPts val="1400"/>
              <a:buChar char="▪"/>
              <a:defRPr sz="14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17500" lvl="5" marL="2743200" algn="l">
              <a:spcBef>
                <a:spcPts val="288"/>
              </a:spcBef>
              <a:spcAft>
                <a:spcPts val="0"/>
              </a:spcAft>
              <a:buSzPts val="1400"/>
              <a:buChar char="▪"/>
              <a:defRPr sz="1400"/>
            </a:lvl6pPr>
            <a:lvl7pPr indent="-317500" lvl="6" marL="3200400" algn="l">
              <a:spcBef>
                <a:spcPts val="288"/>
              </a:spcBef>
              <a:spcAft>
                <a:spcPts val="0"/>
              </a:spcAft>
              <a:buSzPts val="1400"/>
              <a:buChar char="▪"/>
              <a:defRPr sz="1400"/>
            </a:lvl7pPr>
            <a:lvl8pPr indent="-317500" lvl="7" marL="3657600" algn="l">
              <a:spcBef>
                <a:spcPts val="288"/>
              </a:spcBef>
              <a:spcAft>
                <a:spcPts val="0"/>
              </a:spcAft>
              <a:buSzPts val="1400"/>
              <a:buChar char="▪"/>
              <a:defRPr sz="1400"/>
            </a:lvl8pPr>
            <a:lvl9pPr indent="-317500" lvl="8" marL="4114800" algn="l">
              <a:spcBef>
                <a:spcPts val="288"/>
              </a:spcBef>
              <a:spcAft>
                <a:spcPts val="0"/>
              </a:spcAft>
              <a:buSzPts val="1400"/>
              <a:buChar char="▪"/>
              <a:defRPr sz="1400"/>
            </a:lvl9pPr>
          </a:lstStyle>
          <a:p/>
        </p:txBody>
      </p:sp>
      <p:sp>
        <p:nvSpPr>
          <p:cNvPr id="48" name="Google Shape;48;p40"/>
          <p:cNvSpPr txBox="1"/>
          <p:nvPr>
            <p:ph type="title"/>
          </p:nvPr>
        </p:nvSpPr>
        <p:spPr>
          <a:xfrm>
            <a:off x="4876800" y="457200"/>
            <a:ext cx="2819400" cy="5714999"/>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0"/>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0"/>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51" name="Google Shape;51;p40"/>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41"/>
          <p:cNvSpPr txBox="1"/>
          <p:nvPr>
            <p:ph type="title"/>
          </p:nvPr>
        </p:nvSpPr>
        <p:spPr>
          <a:xfrm>
            <a:off x="3733800" y="457200"/>
            <a:ext cx="3962400" cy="5715000"/>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41"/>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41"/>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56" name="Google Shape;56;p41"/>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42"/>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2"/>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60" name="Google Shape;60;p42"/>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43"/>
          <p:cNvSpPr txBox="1"/>
          <p:nvPr>
            <p:ph type="title"/>
          </p:nvPr>
        </p:nvSpPr>
        <p:spPr>
          <a:xfrm>
            <a:off x="5181600" y="1676400"/>
            <a:ext cx="2514600" cy="1874837"/>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2000"/>
              <a:buFont typeface="Calibri"/>
              <a:buNone/>
              <a:defRPr b="0"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3"/>
          <p:cNvSpPr txBox="1"/>
          <p:nvPr>
            <p:ph idx="1" type="body"/>
          </p:nvPr>
        </p:nvSpPr>
        <p:spPr>
          <a:xfrm>
            <a:off x="304800" y="1676400"/>
            <a:ext cx="4700016" cy="3505200"/>
          </a:xfrm>
          <a:prstGeom prst="rect">
            <a:avLst/>
          </a:prstGeom>
          <a:noFill/>
          <a:ln>
            <a:noFill/>
          </a:ln>
        </p:spPr>
        <p:txBody>
          <a:bodyPr anchorCtr="0" anchor="ctr" bIns="45700" lIns="91425" spcFirstLastPara="1" rIns="91425" wrap="square" tIns="45700">
            <a:normAutofit/>
          </a:bodyPr>
          <a:lstStyle>
            <a:lvl1pPr indent="-304800" lvl="0" marL="457200" algn="l">
              <a:spcBef>
                <a:spcPts val="240"/>
              </a:spcBef>
              <a:spcAft>
                <a:spcPts val="0"/>
              </a:spcAft>
              <a:buSzPts val="1200"/>
              <a:buChar char="▪"/>
              <a:defRPr sz="1200"/>
            </a:lvl1pPr>
            <a:lvl2pPr indent="-304800" lvl="1" marL="914400" algn="l">
              <a:spcBef>
                <a:spcPts val="240"/>
              </a:spcBef>
              <a:spcAft>
                <a:spcPts val="0"/>
              </a:spcAft>
              <a:buSzPts val="1200"/>
              <a:buChar char="▪"/>
              <a:defRPr sz="1200"/>
            </a:lvl2pPr>
            <a:lvl3pPr indent="-304800" lvl="2" marL="1371600" algn="l">
              <a:spcBef>
                <a:spcPts val="240"/>
              </a:spcBef>
              <a:spcAft>
                <a:spcPts val="0"/>
              </a:spcAft>
              <a:buSzPts val="1200"/>
              <a:buChar char="▪"/>
              <a:defRPr sz="1200"/>
            </a:lvl3pPr>
            <a:lvl4pPr indent="-304800" lvl="3" marL="1828800" algn="l">
              <a:spcBef>
                <a:spcPts val="240"/>
              </a:spcBef>
              <a:spcAft>
                <a:spcPts val="0"/>
              </a:spcAft>
              <a:buSzPts val="1200"/>
              <a:buChar char="▪"/>
              <a:defRPr sz="1200"/>
            </a:lvl4pPr>
            <a:lvl5pPr indent="-304800" lvl="4" marL="2286000" algn="l">
              <a:spcBef>
                <a:spcPts val="240"/>
              </a:spcBef>
              <a:spcAft>
                <a:spcPts val="0"/>
              </a:spcAft>
              <a:buSzPts val="1200"/>
              <a:buChar char="▪"/>
              <a:defRPr sz="1200"/>
            </a:lvl5pPr>
            <a:lvl6pPr indent="-304800" lvl="5" marL="2743200" algn="l">
              <a:spcBef>
                <a:spcPts val="288"/>
              </a:spcBef>
              <a:spcAft>
                <a:spcPts val="0"/>
              </a:spcAft>
              <a:buSzPts val="1200"/>
              <a:buChar char="▪"/>
              <a:defRPr sz="1200"/>
            </a:lvl6pPr>
            <a:lvl7pPr indent="-304800" lvl="6" marL="3200400" algn="l">
              <a:spcBef>
                <a:spcPts val="288"/>
              </a:spcBef>
              <a:spcAft>
                <a:spcPts val="0"/>
              </a:spcAft>
              <a:buSzPts val="1200"/>
              <a:buChar char="▪"/>
              <a:defRPr sz="1200"/>
            </a:lvl7pPr>
            <a:lvl8pPr indent="-304800" lvl="7" marL="3657600" algn="l">
              <a:spcBef>
                <a:spcPts val="288"/>
              </a:spcBef>
              <a:spcAft>
                <a:spcPts val="0"/>
              </a:spcAft>
              <a:buSzPts val="1200"/>
              <a:buChar char="▪"/>
              <a:defRPr sz="1200"/>
            </a:lvl8pPr>
            <a:lvl9pPr indent="-304800" lvl="8" marL="4114800" algn="l">
              <a:spcBef>
                <a:spcPts val="288"/>
              </a:spcBef>
              <a:spcAft>
                <a:spcPts val="0"/>
              </a:spcAft>
              <a:buSzPts val="1200"/>
              <a:buChar char="▪"/>
              <a:defRPr sz="1200"/>
            </a:lvl9pPr>
          </a:lstStyle>
          <a:p/>
        </p:txBody>
      </p:sp>
      <p:sp>
        <p:nvSpPr>
          <p:cNvPr id="64" name="Google Shape;64;p43"/>
          <p:cNvSpPr txBox="1"/>
          <p:nvPr>
            <p:ph idx="2" type="body"/>
          </p:nvPr>
        </p:nvSpPr>
        <p:spPr>
          <a:xfrm>
            <a:off x="5486400" y="3552372"/>
            <a:ext cx="2209800" cy="1629228"/>
          </a:xfrm>
          <a:prstGeom prst="rect">
            <a:avLst/>
          </a:prstGeom>
          <a:noFill/>
          <a:ln>
            <a:noFill/>
          </a:ln>
        </p:spPr>
        <p:txBody>
          <a:bodyPr anchorCtr="0" anchor="t" bIns="45700" lIns="91425" spcFirstLastPara="1" rIns="91425" wrap="square" tIns="45700">
            <a:normAutofit/>
          </a:bodyPr>
          <a:lstStyle>
            <a:lvl1pPr indent="-228600" lvl="0" marL="457200" algn="r">
              <a:spcBef>
                <a:spcPts val="240"/>
              </a:spcBef>
              <a:spcAft>
                <a:spcPts val="0"/>
              </a:spcAft>
              <a:buSzPts val="1200"/>
              <a:buNone/>
              <a:defRPr sz="1200">
                <a:solidFill>
                  <a:schemeClr val="dk2"/>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288"/>
              </a:spcBef>
              <a:spcAft>
                <a:spcPts val="0"/>
              </a:spcAft>
              <a:buSzPts val="900"/>
              <a:buNone/>
              <a:defRPr sz="900"/>
            </a:lvl6pPr>
            <a:lvl7pPr indent="-228600" lvl="6" marL="3200400" algn="l">
              <a:spcBef>
                <a:spcPts val="288"/>
              </a:spcBef>
              <a:spcAft>
                <a:spcPts val="0"/>
              </a:spcAft>
              <a:buSzPts val="900"/>
              <a:buNone/>
              <a:defRPr sz="900"/>
            </a:lvl7pPr>
            <a:lvl8pPr indent="-228600" lvl="7" marL="3657600" algn="l">
              <a:spcBef>
                <a:spcPts val="288"/>
              </a:spcBef>
              <a:spcAft>
                <a:spcPts val="0"/>
              </a:spcAft>
              <a:buSzPts val="900"/>
              <a:buNone/>
              <a:defRPr sz="900"/>
            </a:lvl8pPr>
            <a:lvl9pPr indent="-228600" lvl="8" marL="4114800" algn="l">
              <a:spcBef>
                <a:spcPts val="288"/>
              </a:spcBef>
              <a:spcAft>
                <a:spcPts val="0"/>
              </a:spcAft>
              <a:buSzPts val="900"/>
              <a:buNone/>
              <a:defRPr sz="900"/>
            </a:lvl9pPr>
          </a:lstStyle>
          <a:p/>
        </p:txBody>
      </p:sp>
      <p:sp>
        <p:nvSpPr>
          <p:cNvPr id="65" name="Google Shape;65;p43"/>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3"/>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67" name="Google Shape;67;p43"/>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44"/>
          <p:cNvSpPr/>
          <p:nvPr>
            <p:ph idx="2" type="pic"/>
          </p:nvPr>
        </p:nvSpPr>
        <p:spPr>
          <a:xfrm>
            <a:off x="304800" y="1676400"/>
            <a:ext cx="4696967" cy="3505200"/>
          </a:xfrm>
          <a:prstGeom prst="rect">
            <a:avLst/>
          </a:prstGeom>
          <a:noFill/>
          <a:ln>
            <a:noFill/>
          </a:ln>
        </p:spPr>
      </p:sp>
      <p:sp>
        <p:nvSpPr>
          <p:cNvPr id="70" name="Google Shape;70;p44"/>
          <p:cNvSpPr txBox="1"/>
          <p:nvPr>
            <p:ph type="title"/>
          </p:nvPr>
        </p:nvSpPr>
        <p:spPr>
          <a:xfrm>
            <a:off x="5181600" y="1676400"/>
            <a:ext cx="2514600" cy="187597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2000"/>
              <a:buFont typeface="Calibri"/>
              <a:buNone/>
              <a:defRPr b="0"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4"/>
          <p:cNvSpPr txBox="1"/>
          <p:nvPr>
            <p:ph idx="1" type="body"/>
          </p:nvPr>
        </p:nvSpPr>
        <p:spPr>
          <a:xfrm>
            <a:off x="5486400" y="3552372"/>
            <a:ext cx="2209800" cy="1629228"/>
          </a:xfrm>
          <a:prstGeom prst="rect">
            <a:avLst/>
          </a:prstGeom>
          <a:noFill/>
          <a:ln>
            <a:noFill/>
          </a:ln>
        </p:spPr>
        <p:txBody>
          <a:bodyPr anchorCtr="0" anchor="t" bIns="45700" lIns="91425" spcFirstLastPara="1" rIns="91425" wrap="square" tIns="45700">
            <a:normAutofit/>
          </a:bodyPr>
          <a:lstStyle>
            <a:lvl1pPr indent="-228600" lvl="0" marL="457200" algn="r">
              <a:spcBef>
                <a:spcPts val="240"/>
              </a:spcBef>
              <a:spcAft>
                <a:spcPts val="0"/>
              </a:spcAft>
              <a:buSzPts val="1200"/>
              <a:buNone/>
              <a:defRPr sz="1200">
                <a:solidFill>
                  <a:schemeClr val="dk2"/>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288"/>
              </a:spcBef>
              <a:spcAft>
                <a:spcPts val="0"/>
              </a:spcAft>
              <a:buSzPts val="900"/>
              <a:buNone/>
              <a:defRPr sz="900"/>
            </a:lvl6pPr>
            <a:lvl7pPr indent="-228600" lvl="6" marL="3200400" algn="l">
              <a:spcBef>
                <a:spcPts val="288"/>
              </a:spcBef>
              <a:spcAft>
                <a:spcPts val="0"/>
              </a:spcAft>
              <a:buSzPts val="900"/>
              <a:buNone/>
              <a:defRPr sz="900"/>
            </a:lvl7pPr>
            <a:lvl8pPr indent="-228600" lvl="7" marL="3657600" algn="l">
              <a:spcBef>
                <a:spcPts val="288"/>
              </a:spcBef>
              <a:spcAft>
                <a:spcPts val="0"/>
              </a:spcAft>
              <a:buSzPts val="900"/>
              <a:buNone/>
              <a:defRPr sz="900"/>
            </a:lvl8pPr>
            <a:lvl9pPr indent="-228600" lvl="8" marL="4114800" algn="l">
              <a:spcBef>
                <a:spcPts val="288"/>
              </a:spcBef>
              <a:spcAft>
                <a:spcPts val="0"/>
              </a:spcAft>
              <a:buSzPts val="900"/>
              <a:buNone/>
              <a:defRPr sz="900"/>
            </a:lvl9pPr>
          </a:lstStyle>
          <a:p/>
        </p:txBody>
      </p:sp>
      <p:sp>
        <p:nvSpPr>
          <p:cNvPr id="72" name="Google Shape;72;p44"/>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4"/>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None/>
              <a:defRPr>
                <a:solidFill>
                  <a:srgbClr val="7F7F7F"/>
                </a:solidFill>
              </a:defRPr>
            </a:lvl1pPr>
            <a:lvl2pPr indent="0" lvl="1" marL="0" algn="ctr">
              <a:spcBef>
                <a:spcPts val="0"/>
              </a:spcBef>
              <a:spcAft>
                <a:spcPts val="0"/>
              </a:spcAft>
              <a:buNone/>
              <a:defRPr>
                <a:solidFill>
                  <a:srgbClr val="7F7F7F"/>
                </a:solidFill>
              </a:defRPr>
            </a:lvl2pPr>
            <a:lvl3pPr indent="0" lvl="2" marL="0" algn="ctr">
              <a:spcBef>
                <a:spcPts val="0"/>
              </a:spcBef>
              <a:spcAft>
                <a:spcPts val="0"/>
              </a:spcAft>
              <a:buNone/>
              <a:defRPr>
                <a:solidFill>
                  <a:srgbClr val="7F7F7F"/>
                </a:solidFill>
              </a:defRPr>
            </a:lvl3pPr>
            <a:lvl4pPr indent="0" lvl="3" marL="0" algn="ctr">
              <a:spcBef>
                <a:spcPts val="0"/>
              </a:spcBef>
              <a:spcAft>
                <a:spcPts val="0"/>
              </a:spcAft>
              <a:buNone/>
              <a:defRPr>
                <a:solidFill>
                  <a:srgbClr val="7F7F7F"/>
                </a:solidFill>
              </a:defRPr>
            </a:lvl4pPr>
            <a:lvl5pPr indent="0" lvl="4" marL="0" algn="ctr">
              <a:spcBef>
                <a:spcPts val="0"/>
              </a:spcBef>
              <a:spcAft>
                <a:spcPts val="0"/>
              </a:spcAft>
              <a:buNone/>
              <a:defRPr>
                <a:solidFill>
                  <a:srgbClr val="7F7F7F"/>
                </a:solidFill>
              </a:defRPr>
            </a:lvl5pPr>
            <a:lvl6pPr indent="0" lvl="5" marL="0" algn="ctr">
              <a:spcBef>
                <a:spcPts val="0"/>
              </a:spcBef>
              <a:spcAft>
                <a:spcPts val="0"/>
              </a:spcAft>
              <a:buNone/>
              <a:defRPr>
                <a:solidFill>
                  <a:srgbClr val="7F7F7F"/>
                </a:solidFill>
              </a:defRPr>
            </a:lvl6pPr>
            <a:lvl7pPr indent="0" lvl="6" marL="0" algn="ctr">
              <a:spcBef>
                <a:spcPts val="0"/>
              </a:spcBef>
              <a:spcAft>
                <a:spcPts val="0"/>
              </a:spcAft>
              <a:buNone/>
              <a:defRPr>
                <a:solidFill>
                  <a:srgbClr val="7F7F7F"/>
                </a:solidFill>
              </a:defRPr>
            </a:lvl7pPr>
            <a:lvl8pPr indent="0" lvl="7" marL="0" algn="ctr">
              <a:spcBef>
                <a:spcPts val="0"/>
              </a:spcBef>
              <a:spcAft>
                <a:spcPts val="0"/>
              </a:spcAft>
              <a:buNone/>
              <a:defRPr>
                <a:solidFill>
                  <a:srgbClr val="7F7F7F"/>
                </a:solidFill>
              </a:defRPr>
            </a:lvl8pPr>
            <a:lvl9pPr indent="0" lvl="8" marL="0" algn="ctr">
              <a:spcBef>
                <a:spcPts val="0"/>
              </a:spcBef>
              <a:spcAft>
                <a:spcPts val="0"/>
              </a:spcAft>
              <a:buNone/>
              <a:defRPr>
                <a:solidFill>
                  <a:srgbClr val="7F7F7F"/>
                </a:solidFill>
              </a:defRPr>
            </a:lvl9pPr>
          </a:lstStyle>
          <a:p>
            <a:pPr indent="0" lvl="0" marL="0" rtl="0" algn="ctr">
              <a:spcBef>
                <a:spcPts val="0"/>
              </a:spcBef>
              <a:spcAft>
                <a:spcPts val="0"/>
              </a:spcAft>
              <a:buNone/>
            </a:pPr>
            <a:fld id="{00000000-1234-1234-1234-123412341234}" type="slidenum">
              <a:rPr lang="en-AU"/>
              <a:t>‹#›</a:t>
            </a:fld>
            <a:endParaRPr/>
          </a:p>
        </p:txBody>
      </p:sp>
      <p:sp>
        <p:nvSpPr>
          <p:cNvPr id="74" name="Google Shape;74;p44"/>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sphere2.png" id="10" name="Google Shape;10;p35"/>
          <p:cNvPicPr preferRelativeResize="0"/>
          <p:nvPr/>
        </p:nvPicPr>
        <p:blipFill rotWithShape="1">
          <a:blip r:embed="rId1">
            <a:alphaModFix/>
          </a:blip>
          <a:srcRect b="0" l="0" r="0" t="0"/>
          <a:stretch/>
        </p:blipFill>
        <p:spPr>
          <a:xfrm>
            <a:off x="8823693" y="0"/>
            <a:ext cx="320307" cy="6858000"/>
          </a:xfrm>
          <a:prstGeom prst="rect">
            <a:avLst/>
          </a:prstGeom>
          <a:noFill/>
          <a:ln>
            <a:noFill/>
          </a:ln>
        </p:spPr>
      </p:pic>
      <p:sp>
        <p:nvSpPr>
          <p:cNvPr id="11" name="Google Shape;11;p35"/>
          <p:cNvSpPr txBox="1"/>
          <p:nvPr>
            <p:ph type="title"/>
          </p:nvPr>
        </p:nvSpPr>
        <p:spPr>
          <a:xfrm>
            <a:off x="4876800" y="457200"/>
            <a:ext cx="2819400" cy="5715000"/>
          </a:xfrm>
          <a:prstGeom prst="rect">
            <a:avLst/>
          </a:prstGeom>
          <a:noFill/>
          <a:ln>
            <a:noFill/>
          </a:ln>
        </p:spPr>
        <p:txBody>
          <a:bodyPr anchorCtr="0" anchor="ctr" bIns="45700" lIns="91425" spcFirstLastPara="1" rIns="91425" wrap="square" tIns="45700">
            <a:normAutofit/>
          </a:bodyPr>
          <a:lstStyle>
            <a:lvl1pPr lvl="0" marR="0" rtl="0" algn="r">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35"/>
          <p:cNvSpPr txBox="1"/>
          <p:nvPr>
            <p:ph idx="1" type="body"/>
          </p:nvPr>
        </p:nvSpPr>
        <p:spPr>
          <a:xfrm>
            <a:off x="457200" y="457200"/>
            <a:ext cx="3657600" cy="5714999"/>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360"/>
              </a:spcBef>
              <a:spcAft>
                <a:spcPts val="0"/>
              </a:spcAft>
              <a:buClr>
                <a:srgbClr val="7F7F7F"/>
              </a:buClr>
              <a:buSzPts val="1800"/>
              <a:buFont typeface="Noto Sans Symbols"/>
              <a:buChar char="▪"/>
              <a:defRPr b="0" i="0" sz="1800" u="none" cap="none" strike="noStrike">
                <a:solidFill>
                  <a:schemeClr val="dk1"/>
                </a:solidFill>
                <a:latin typeface="Calibri"/>
                <a:ea typeface="Calibri"/>
                <a:cs typeface="Calibri"/>
                <a:sym typeface="Calibri"/>
              </a:defRPr>
            </a:lvl1pPr>
            <a:lvl2pPr indent="-317500" lvl="1" marL="914400" marR="0" rtl="0" algn="l">
              <a:spcBef>
                <a:spcPts val="280"/>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2pPr>
            <a:lvl3pPr indent="-317500" lvl="2" marL="1371600" marR="0" rtl="0" algn="l">
              <a:spcBef>
                <a:spcPts val="280"/>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3pPr>
            <a:lvl4pPr indent="-317500" lvl="3" marL="1828800" marR="0" rtl="0" algn="l">
              <a:spcBef>
                <a:spcPts val="280"/>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4pPr>
            <a:lvl5pPr indent="-317500" lvl="4" marL="2286000" marR="0" rtl="0" algn="l">
              <a:spcBef>
                <a:spcPts val="280"/>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5pPr>
            <a:lvl6pPr indent="-317500" lvl="5" marL="2743200" marR="0" rtl="0" algn="l">
              <a:spcBef>
                <a:spcPts val="288"/>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8"/>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8"/>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8"/>
              </a:spcBef>
              <a:spcAft>
                <a:spcPts val="0"/>
              </a:spcAft>
              <a:buClr>
                <a:srgbClr val="7F7F7F"/>
              </a:buClr>
              <a:buSzPts val="1400"/>
              <a:buFont typeface="Noto Sans Symbols"/>
              <a:buChar char="▪"/>
              <a:defRPr b="0" i="0" sz="1400" u="none" cap="none" strike="noStrike">
                <a:solidFill>
                  <a:schemeClr val="dk1"/>
                </a:solidFill>
                <a:latin typeface="Calibri"/>
                <a:ea typeface="Calibri"/>
                <a:cs typeface="Calibri"/>
                <a:sym typeface="Calibri"/>
              </a:defRPr>
            </a:lvl9pPr>
          </a:lstStyle>
          <a:p/>
        </p:txBody>
      </p:sp>
      <p:sp>
        <p:nvSpPr>
          <p:cNvPr id="13" name="Google Shape;13;p35"/>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0" i="0" sz="1600" u="none" cap="none" strike="noStrike">
                <a:solidFill>
                  <a:srgbClr val="7F7F7F"/>
                </a:solidFill>
                <a:latin typeface="Calibri"/>
                <a:ea typeface="Calibri"/>
                <a:cs typeface="Calibri"/>
                <a:sym typeface="Calibri"/>
              </a:defRPr>
            </a:lvl1pPr>
            <a:lvl2pPr indent="0" lvl="1" marL="0" marR="0" rtl="0" algn="ctr">
              <a:spcBef>
                <a:spcPts val="0"/>
              </a:spcBef>
              <a:spcAft>
                <a:spcPts val="0"/>
              </a:spcAft>
              <a:buNone/>
              <a:defRPr b="0" i="0" sz="1600" u="none" cap="none" strike="noStrike">
                <a:solidFill>
                  <a:srgbClr val="7F7F7F"/>
                </a:solidFill>
                <a:latin typeface="Calibri"/>
                <a:ea typeface="Calibri"/>
                <a:cs typeface="Calibri"/>
                <a:sym typeface="Calibri"/>
              </a:defRPr>
            </a:lvl2pPr>
            <a:lvl3pPr indent="0" lvl="2" marL="0" marR="0" rtl="0" algn="ctr">
              <a:spcBef>
                <a:spcPts val="0"/>
              </a:spcBef>
              <a:spcAft>
                <a:spcPts val="0"/>
              </a:spcAft>
              <a:buNone/>
              <a:defRPr b="0" i="0" sz="1600" u="none" cap="none" strike="noStrike">
                <a:solidFill>
                  <a:srgbClr val="7F7F7F"/>
                </a:solidFill>
                <a:latin typeface="Calibri"/>
                <a:ea typeface="Calibri"/>
                <a:cs typeface="Calibri"/>
                <a:sym typeface="Calibri"/>
              </a:defRPr>
            </a:lvl3pPr>
            <a:lvl4pPr indent="0" lvl="3" marL="0" marR="0" rtl="0" algn="ctr">
              <a:spcBef>
                <a:spcPts val="0"/>
              </a:spcBef>
              <a:spcAft>
                <a:spcPts val="0"/>
              </a:spcAft>
              <a:buNone/>
              <a:defRPr b="0" i="0" sz="1600" u="none" cap="none" strike="noStrike">
                <a:solidFill>
                  <a:srgbClr val="7F7F7F"/>
                </a:solidFill>
                <a:latin typeface="Calibri"/>
                <a:ea typeface="Calibri"/>
                <a:cs typeface="Calibri"/>
                <a:sym typeface="Calibri"/>
              </a:defRPr>
            </a:lvl4pPr>
            <a:lvl5pPr indent="0" lvl="4" marL="0" marR="0" rtl="0" algn="ctr">
              <a:spcBef>
                <a:spcPts val="0"/>
              </a:spcBef>
              <a:spcAft>
                <a:spcPts val="0"/>
              </a:spcAft>
              <a:buNone/>
              <a:defRPr b="0" i="0" sz="1600" u="none" cap="none" strike="noStrike">
                <a:solidFill>
                  <a:srgbClr val="7F7F7F"/>
                </a:solidFill>
                <a:latin typeface="Calibri"/>
                <a:ea typeface="Calibri"/>
                <a:cs typeface="Calibri"/>
                <a:sym typeface="Calibri"/>
              </a:defRPr>
            </a:lvl5pPr>
            <a:lvl6pPr indent="0" lvl="5" marL="0" marR="0" rtl="0" algn="ctr">
              <a:spcBef>
                <a:spcPts val="0"/>
              </a:spcBef>
              <a:spcAft>
                <a:spcPts val="0"/>
              </a:spcAft>
              <a:buNone/>
              <a:defRPr b="0" i="0" sz="1600" u="none" cap="none" strike="noStrike">
                <a:solidFill>
                  <a:srgbClr val="7F7F7F"/>
                </a:solidFill>
                <a:latin typeface="Calibri"/>
                <a:ea typeface="Calibri"/>
                <a:cs typeface="Calibri"/>
                <a:sym typeface="Calibri"/>
              </a:defRPr>
            </a:lvl6pPr>
            <a:lvl7pPr indent="0" lvl="6" marL="0" marR="0" rtl="0" algn="ctr">
              <a:spcBef>
                <a:spcPts val="0"/>
              </a:spcBef>
              <a:spcAft>
                <a:spcPts val="0"/>
              </a:spcAft>
              <a:buNone/>
              <a:defRPr b="0" i="0" sz="1600" u="none" cap="none" strike="noStrike">
                <a:solidFill>
                  <a:srgbClr val="7F7F7F"/>
                </a:solidFill>
                <a:latin typeface="Calibri"/>
                <a:ea typeface="Calibri"/>
                <a:cs typeface="Calibri"/>
                <a:sym typeface="Calibri"/>
              </a:defRPr>
            </a:lvl7pPr>
            <a:lvl8pPr indent="0" lvl="7" marL="0" marR="0" rtl="0" algn="ctr">
              <a:spcBef>
                <a:spcPts val="0"/>
              </a:spcBef>
              <a:spcAft>
                <a:spcPts val="0"/>
              </a:spcAft>
              <a:buNone/>
              <a:defRPr b="0" i="0" sz="1600" u="none" cap="none" strike="noStrike">
                <a:solidFill>
                  <a:srgbClr val="7F7F7F"/>
                </a:solidFill>
                <a:latin typeface="Calibri"/>
                <a:ea typeface="Calibri"/>
                <a:cs typeface="Calibri"/>
                <a:sym typeface="Calibri"/>
              </a:defRPr>
            </a:lvl8pPr>
            <a:lvl9pPr indent="0" lvl="8" marL="0" marR="0" rtl="0" algn="ctr">
              <a:spcBef>
                <a:spcPts val="0"/>
              </a:spcBef>
              <a:spcAft>
                <a:spcPts val="0"/>
              </a:spcAft>
              <a:buNone/>
              <a:defRPr b="0" i="0" sz="1600" u="none" cap="none" strike="noStrike">
                <a:solidFill>
                  <a:srgbClr val="7F7F7F"/>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AU"/>
              <a:t>‹#›</a:t>
            </a:fld>
            <a:endParaRPr/>
          </a:p>
        </p:txBody>
      </p:sp>
      <p:sp>
        <p:nvSpPr>
          <p:cNvPr id="14" name="Google Shape;14;p35"/>
          <p:cNvSpPr txBox="1"/>
          <p:nvPr>
            <p:ph idx="10" type="dt"/>
          </p:nvPr>
        </p:nvSpPr>
        <p:spPr>
          <a:xfrm>
            <a:off x="4876801" y="6426201"/>
            <a:ext cx="2819399" cy="126999"/>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rgbClr val="7F7F7F"/>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15" name="Google Shape;15;p35"/>
          <p:cNvSpPr txBox="1"/>
          <p:nvPr>
            <p:ph idx="11" type="ftr"/>
          </p:nvPr>
        </p:nvSpPr>
        <p:spPr>
          <a:xfrm>
            <a:off x="4875213" y="6296248"/>
            <a:ext cx="2820987" cy="15240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chemeClr val="dk2"/>
                </a:solidFill>
                <a:latin typeface="Arial"/>
                <a:ea typeface="Arial"/>
                <a:cs typeface="Arial"/>
                <a:sym typeface="Arial"/>
              </a:defRPr>
            </a:lvl9pPr>
          </a:lstStyle>
          <a:p/>
        </p:txBody>
      </p:sp>
      <p:sp>
        <p:nvSpPr>
          <p:cNvPr id="94" name="Google Shape;94;p5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5" name="Google Shape;95;p5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400">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96" name="Google Shape;96;p5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22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2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2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2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200" u="none" cap="none" strike="noStrike">
                <a:solidFill>
                  <a:schemeClr val="dk1"/>
                </a:solidFill>
                <a:latin typeface="Arial"/>
                <a:ea typeface="Arial"/>
                <a:cs typeface="Arial"/>
                <a:sym typeface="Arial"/>
              </a:defRPr>
            </a:lvl9pPr>
          </a:lstStyle>
          <a:p/>
        </p:txBody>
      </p:sp>
      <p:sp>
        <p:nvSpPr>
          <p:cNvPr id="97" name="Google Shape;97;p5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400">
                <a:solidFill>
                  <a:schemeClr val="dk1"/>
                </a:solidFill>
                <a:latin typeface="Arial"/>
                <a:ea typeface="Arial"/>
                <a:cs typeface="Arial"/>
                <a:sym typeface="Arial"/>
              </a:defRPr>
            </a:lvl1pPr>
            <a:lvl2pPr indent="0" lvl="1" marL="0" marR="0" rtl="0" algn="r">
              <a:spcBef>
                <a:spcPts val="0"/>
              </a:spcBef>
              <a:spcAft>
                <a:spcPts val="0"/>
              </a:spcAft>
              <a:buNone/>
              <a:defRPr sz="1400">
                <a:solidFill>
                  <a:schemeClr val="dk1"/>
                </a:solidFill>
                <a:latin typeface="Arial"/>
                <a:ea typeface="Arial"/>
                <a:cs typeface="Arial"/>
                <a:sym typeface="Arial"/>
              </a:defRPr>
            </a:lvl2pPr>
            <a:lvl3pPr indent="0" lvl="2" marL="0" marR="0" rtl="0" algn="r">
              <a:spcBef>
                <a:spcPts val="0"/>
              </a:spcBef>
              <a:spcAft>
                <a:spcPts val="0"/>
              </a:spcAft>
              <a:buNone/>
              <a:defRPr sz="1400">
                <a:solidFill>
                  <a:schemeClr val="dk1"/>
                </a:solidFill>
                <a:latin typeface="Arial"/>
                <a:ea typeface="Arial"/>
                <a:cs typeface="Arial"/>
                <a:sym typeface="Arial"/>
              </a:defRPr>
            </a:lvl3pPr>
            <a:lvl4pPr indent="0" lvl="3" marL="0" marR="0" rtl="0" algn="r">
              <a:spcBef>
                <a:spcPts val="0"/>
              </a:spcBef>
              <a:spcAft>
                <a:spcPts val="0"/>
              </a:spcAft>
              <a:buNone/>
              <a:defRPr sz="1400">
                <a:solidFill>
                  <a:schemeClr val="dk1"/>
                </a:solidFill>
                <a:latin typeface="Arial"/>
                <a:ea typeface="Arial"/>
                <a:cs typeface="Arial"/>
                <a:sym typeface="Arial"/>
              </a:defRPr>
            </a:lvl4pPr>
            <a:lvl5pPr indent="0" lvl="4" marL="0" marR="0" rtl="0" algn="r">
              <a:spcBef>
                <a:spcPts val="0"/>
              </a:spcBef>
              <a:spcAft>
                <a:spcPts val="0"/>
              </a:spcAft>
              <a:buNone/>
              <a:defRPr sz="1400">
                <a:solidFill>
                  <a:schemeClr val="dk1"/>
                </a:solidFill>
                <a:latin typeface="Arial"/>
                <a:ea typeface="Arial"/>
                <a:cs typeface="Arial"/>
                <a:sym typeface="Arial"/>
              </a:defRPr>
            </a:lvl5pPr>
            <a:lvl6pPr indent="0" lvl="5" marL="0" marR="0" rtl="0" algn="r">
              <a:spcBef>
                <a:spcPts val="0"/>
              </a:spcBef>
              <a:spcAft>
                <a:spcPts val="0"/>
              </a:spcAft>
              <a:buNone/>
              <a:defRPr sz="1400">
                <a:solidFill>
                  <a:schemeClr val="dk1"/>
                </a:solidFill>
                <a:latin typeface="Arial"/>
                <a:ea typeface="Arial"/>
                <a:cs typeface="Arial"/>
                <a:sym typeface="Arial"/>
              </a:defRPr>
            </a:lvl6pPr>
            <a:lvl7pPr indent="0" lvl="6" marL="0" marR="0" rtl="0" algn="r">
              <a:spcBef>
                <a:spcPts val="0"/>
              </a:spcBef>
              <a:spcAft>
                <a:spcPts val="0"/>
              </a:spcAft>
              <a:buNone/>
              <a:defRPr sz="1400">
                <a:solidFill>
                  <a:schemeClr val="dk1"/>
                </a:solidFill>
                <a:latin typeface="Arial"/>
                <a:ea typeface="Arial"/>
                <a:cs typeface="Arial"/>
                <a:sym typeface="Arial"/>
              </a:defRPr>
            </a:lvl7pPr>
            <a:lvl8pPr indent="0" lvl="7" marL="0" marR="0" rtl="0" algn="r">
              <a:spcBef>
                <a:spcPts val="0"/>
              </a:spcBef>
              <a:spcAft>
                <a:spcPts val="0"/>
              </a:spcAft>
              <a:buNone/>
              <a:defRPr sz="1400">
                <a:solidFill>
                  <a:schemeClr val="dk1"/>
                </a:solidFill>
                <a:latin typeface="Arial"/>
                <a:ea typeface="Arial"/>
                <a:cs typeface="Arial"/>
                <a:sym typeface="Arial"/>
              </a:defRPr>
            </a:lvl8pPr>
            <a:lvl9pPr indent="0" lvl="8" marL="0" marR="0" rtl="0" algn="r">
              <a:spcBef>
                <a:spcPts val="0"/>
              </a:spcBef>
              <a:spcAft>
                <a:spcPts val="0"/>
              </a:spcAft>
              <a:buNone/>
              <a:defRPr sz="14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AU"/>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oleObject" Target="../embeddings/oleObject3.bin"/><Relationship Id="rId13" Type="http://schemas.openxmlformats.org/officeDocument/2006/relationships/oleObject" Target="../embeddings/oleObject4.bin"/><Relationship Id="rId12"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2.png"/><Relationship Id="rId15" Type="http://schemas.openxmlformats.org/officeDocument/2006/relationships/image" Target="../media/image6.png"/><Relationship Id="rId14" Type="http://schemas.openxmlformats.org/officeDocument/2006/relationships/oleObject" Target="../embeddings/oleObject4.bin"/><Relationship Id="rId17" Type="http://schemas.openxmlformats.org/officeDocument/2006/relationships/oleObject" Target="../embeddings/oleObject5.bin"/><Relationship Id="rId16" Type="http://schemas.openxmlformats.org/officeDocument/2006/relationships/oleObject" Target="../embeddings/oleObject5.bin"/><Relationship Id="rId5" Type="http://schemas.openxmlformats.org/officeDocument/2006/relationships/oleObject" Target="../embeddings/oleObject1.bin"/><Relationship Id="rId6" Type="http://schemas.openxmlformats.org/officeDocument/2006/relationships/image" Target="../media/image7.png"/><Relationship Id="rId18" Type="http://schemas.openxmlformats.org/officeDocument/2006/relationships/image" Target="../media/image3.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1" Type="http://schemas.openxmlformats.org/officeDocument/2006/relationships/oleObject" Target="../embeddings/oleObject22.bin"/><Relationship Id="rId10" Type="http://schemas.openxmlformats.org/officeDocument/2006/relationships/oleObject" Target="../embeddings/oleObject22.bin"/><Relationship Id="rId12"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vmlDrawing" Target="../drawings/vmlDrawing6.vml"/><Relationship Id="rId4" Type="http://schemas.openxmlformats.org/officeDocument/2006/relationships/oleObject" Target="../embeddings/oleObject20.bin"/><Relationship Id="rId9" Type="http://schemas.openxmlformats.org/officeDocument/2006/relationships/image" Target="../media/image20.png"/><Relationship Id="rId5" Type="http://schemas.openxmlformats.org/officeDocument/2006/relationships/oleObject" Target="../embeddings/oleObject20.bin"/><Relationship Id="rId6" Type="http://schemas.openxmlformats.org/officeDocument/2006/relationships/image" Target="../media/image19.png"/><Relationship Id="rId7" Type="http://schemas.openxmlformats.org/officeDocument/2006/relationships/oleObject" Target="../embeddings/oleObject21.bin"/><Relationship Id="rId8" Type="http://schemas.openxmlformats.org/officeDocument/2006/relationships/oleObject" Target="../embeddings/oleObject2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vmlDrawing" Target="../drawings/vmlDrawing7.vml"/><Relationship Id="rId4" Type="http://schemas.openxmlformats.org/officeDocument/2006/relationships/oleObject" Target="../embeddings/oleObject23.bin"/><Relationship Id="rId9" Type="http://schemas.openxmlformats.org/officeDocument/2006/relationships/image" Target="../media/image26.png"/><Relationship Id="rId5" Type="http://schemas.openxmlformats.org/officeDocument/2006/relationships/oleObject" Target="../embeddings/oleObject23.bin"/><Relationship Id="rId6" Type="http://schemas.openxmlformats.org/officeDocument/2006/relationships/image" Target="../media/image38.png"/><Relationship Id="rId7" Type="http://schemas.openxmlformats.org/officeDocument/2006/relationships/oleObject" Target="../embeddings/oleObject24.bin"/><Relationship Id="rId8" Type="http://schemas.openxmlformats.org/officeDocument/2006/relationships/oleObject" Target="../embeddings/oleObject24.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27.bin"/><Relationship Id="rId10" Type="http://schemas.openxmlformats.org/officeDocument/2006/relationships/oleObject" Target="../embeddings/oleObject27.bin"/><Relationship Id="rId12"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vmlDrawing" Target="../drawings/vmlDrawing8.vml"/><Relationship Id="rId4" Type="http://schemas.openxmlformats.org/officeDocument/2006/relationships/oleObject" Target="../embeddings/oleObject25.bin"/><Relationship Id="rId9" Type="http://schemas.openxmlformats.org/officeDocument/2006/relationships/image" Target="../media/image18.png"/><Relationship Id="rId5" Type="http://schemas.openxmlformats.org/officeDocument/2006/relationships/oleObject" Target="../embeddings/oleObject25.bin"/><Relationship Id="rId6" Type="http://schemas.openxmlformats.org/officeDocument/2006/relationships/image" Target="../media/image29.png"/><Relationship Id="rId7" Type="http://schemas.openxmlformats.org/officeDocument/2006/relationships/oleObject" Target="../embeddings/oleObject26.bin"/><Relationship Id="rId8" Type="http://schemas.openxmlformats.org/officeDocument/2006/relationships/oleObject" Target="../embeddings/oleObject26.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vmlDrawing" Target="../drawings/vmlDrawing9.vml"/><Relationship Id="rId4" Type="http://schemas.openxmlformats.org/officeDocument/2006/relationships/oleObject" Target="../embeddings/oleObject28.bin"/><Relationship Id="rId9" Type="http://schemas.openxmlformats.org/officeDocument/2006/relationships/image" Target="../media/image32.png"/><Relationship Id="rId5" Type="http://schemas.openxmlformats.org/officeDocument/2006/relationships/oleObject" Target="../embeddings/oleObject28.bin"/><Relationship Id="rId6" Type="http://schemas.openxmlformats.org/officeDocument/2006/relationships/image" Target="../media/image78.png"/><Relationship Id="rId7" Type="http://schemas.openxmlformats.org/officeDocument/2006/relationships/oleObject" Target="../embeddings/oleObject29.bin"/><Relationship Id="rId8"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20" Type="http://schemas.openxmlformats.org/officeDocument/2006/relationships/oleObject" Target="../embeddings/oleObject35.bin"/><Relationship Id="rId22" Type="http://schemas.openxmlformats.org/officeDocument/2006/relationships/oleObject" Target="../embeddings/oleObject36.bin"/><Relationship Id="rId21" Type="http://schemas.openxmlformats.org/officeDocument/2006/relationships/image" Target="../media/image44.png"/><Relationship Id="rId24" Type="http://schemas.openxmlformats.org/officeDocument/2006/relationships/image" Target="../media/image41.png"/><Relationship Id="rId23" Type="http://schemas.openxmlformats.org/officeDocument/2006/relationships/oleObject" Target="../embeddings/oleObject36.bin"/><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vmlDrawing" Target="../drawings/vmlDrawing10.vml"/><Relationship Id="rId4" Type="http://schemas.openxmlformats.org/officeDocument/2006/relationships/oleObject" Target="../embeddings/oleObject30.bin"/><Relationship Id="rId9" Type="http://schemas.openxmlformats.org/officeDocument/2006/relationships/image" Target="../media/image45.png"/><Relationship Id="rId26" Type="http://schemas.openxmlformats.org/officeDocument/2006/relationships/oleObject" Target="../embeddings/oleObject37.bin"/><Relationship Id="rId25" Type="http://schemas.openxmlformats.org/officeDocument/2006/relationships/oleObject" Target="../embeddings/oleObject37.bin"/><Relationship Id="rId28" Type="http://schemas.openxmlformats.org/officeDocument/2006/relationships/oleObject" Target="../embeddings/oleObject38.bin"/><Relationship Id="rId27" Type="http://schemas.openxmlformats.org/officeDocument/2006/relationships/image" Target="../media/image51.png"/><Relationship Id="rId5" Type="http://schemas.openxmlformats.org/officeDocument/2006/relationships/oleObject" Target="../embeddings/oleObject30.bin"/><Relationship Id="rId6" Type="http://schemas.openxmlformats.org/officeDocument/2006/relationships/image" Target="../media/image34.png"/><Relationship Id="rId29" Type="http://schemas.openxmlformats.org/officeDocument/2006/relationships/oleObject" Target="../embeddings/oleObject38.bin"/><Relationship Id="rId7" Type="http://schemas.openxmlformats.org/officeDocument/2006/relationships/oleObject" Target="../embeddings/oleObject31.bin"/><Relationship Id="rId8" Type="http://schemas.openxmlformats.org/officeDocument/2006/relationships/oleObject" Target="../embeddings/oleObject31.bin"/><Relationship Id="rId31" Type="http://schemas.openxmlformats.org/officeDocument/2006/relationships/oleObject" Target="../embeddings/oleObject39.bin"/><Relationship Id="rId30" Type="http://schemas.openxmlformats.org/officeDocument/2006/relationships/image" Target="../media/image64.png"/><Relationship Id="rId11" Type="http://schemas.openxmlformats.org/officeDocument/2006/relationships/oleObject" Target="../embeddings/oleObject32.bin"/><Relationship Id="rId33" Type="http://schemas.openxmlformats.org/officeDocument/2006/relationships/image" Target="../media/image68.png"/><Relationship Id="rId10" Type="http://schemas.openxmlformats.org/officeDocument/2006/relationships/oleObject" Target="../embeddings/oleObject32.bin"/><Relationship Id="rId32" Type="http://schemas.openxmlformats.org/officeDocument/2006/relationships/oleObject" Target="../embeddings/oleObject39.bin"/><Relationship Id="rId13" Type="http://schemas.openxmlformats.org/officeDocument/2006/relationships/oleObject" Target="../embeddings/oleObject33.bin"/><Relationship Id="rId12" Type="http://schemas.openxmlformats.org/officeDocument/2006/relationships/image" Target="../media/image42.png"/><Relationship Id="rId15" Type="http://schemas.openxmlformats.org/officeDocument/2006/relationships/image" Target="../media/image36.png"/><Relationship Id="rId14" Type="http://schemas.openxmlformats.org/officeDocument/2006/relationships/oleObject" Target="../embeddings/oleObject33.bin"/><Relationship Id="rId17" Type="http://schemas.openxmlformats.org/officeDocument/2006/relationships/oleObject" Target="../embeddings/oleObject34.bin"/><Relationship Id="rId16" Type="http://schemas.openxmlformats.org/officeDocument/2006/relationships/oleObject" Target="../embeddings/oleObject34.bin"/><Relationship Id="rId19" Type="http://schemas.openxmlformats.org/officeDocument/2006/relationships/oleObject" Target="../embeddings/oleObject35.bin"/><Relationship Id="rId18"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2.png"/><Relationship Id="rId4"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40.png"/><Relationship Id="rId7"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50.png"/><Relationship Id="rId9"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54.png"/><Relationship Id="rId7" Type="http://schemas.openxmlformats.org/officeDocument/2006/relationships/image" Target="../media/image59.png"/><Relationship Id="rId8"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vmlDrawing" Target="../drawings/vmlDrawing11.vml"/><Relationship Id="rId4" Type="http://schemas.openxmlformats.org/officeDocument/2006/relationships/oleObject" Target="../embeddings/oleObject40.bin"/><Relationship Id="rId5" Type="http://schemas.openxmlformats.org/officeDocument/2006/relationships/oleObject" Target="../embeddings/oleObject40.bin"/><Relationship Id="rId6" Type="http://schemas.openxmlformats.org/officeDocument/2006/relationships/image" Target="../media/image80.png"/></Relationships>
</file>

<file path=ppt/slides/_rels/slide27.xml.rels><?xml version="1.0" encoding="UTF-8" standalone="yes"?><Relationships xmlns="http://schemas.openxmlformats.org/package/2006/relationships"><Relationship Id="rId20" Type="http://schemas.openxmlformats.org/officeDocument/2006/relationships/oleObject" Target="../embeddings/oleObject46.bin"/><Relationship Id="rId22" Type="http://schemas.openxmlformats.org/officeDocument/2006/relationships/oleObject" Target="../embeddings/oleObject47.bin"/><Relationship Id="rId21" Type="http://schemas.openxmlformats.org/officeDocument/2006/relationships/image" Target="../media/image70.png"/><Relationship Id="rId24" Type="http://schemas.openxmlformats.org/officeDocument/2006/relationships/image" Target="../media/image87.png"/><Relationship Id="rId23" Type="http://schemas.openxmlformats.org/officeDocument/2006/relationships/oleObject" Target="../embeddings/oleObject47.bin"/><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vmlDrawing" Target="../drawings/vmlDrawing12.vml"/><Relationship Id="rId4" Type="http://schemas.openxmlformats.org/officeDocument/2006/relationships/oleObject" Target="../embeddings/oleObject41.bin"/><Relationship Id="rId9" Type="http://schemas.openxmlformats.org/officeDocument/2006/relationships/image" Target="../media/image80.png"/><Relationship Id="rId26" Type="http://schemas.openxmlformats.org/officeDocument/2006/relationships/oleObject" Target="../embeddings/oleObject48.bin"/><Relationship Id="rId25" Type="http://schemas.openxmlformats.org/officeDocument/2006/relationships/oleObject" Target="../embeddings/oleObject48.bin"/><Relationship Id="rId28" Type="http://schemas.openxmlformats.org/officeDocument/2006/relationships/oleObject" Target="../embeddings/oleObject49.bin"/><Relationship Id="rId27" Type="http://schemas.openxmlformats.org/officeDocument/2006/relationships/image" Target="../media/image73.png"/><Relationship Id="rId5" Type="http://schemas.openxmlformats.org/officeDocument/2006/relationships/oleObject" Target="../embeddings/oleObject41.bin"/><Relationship Id="rId6" Type="http://schemas.openxmlformats.org/officeDocument/2006/relationships/image" Target="../media/image79.png"/><Relationship Id="rId29" Type="http://schemas.openxmlformats.org/officeDocument/2006/relationships/oleObject" Target="../embeddings/oleObject49.bin"/><Relationship Id="rId7" Type="http://schemas.openxmlformats.org/officeDocument/2006/relationships/oleObject" Target="../embeddings/oleObject42.bin"/><Relationship Id="rId8" Type="http://schemas.openxmlformats.org/officeDocument/2006/relationships/oleObject" Target="../embeddings/oleObject42.bin"/><Relationship Id="rId31" Type="http://schemas.openxmlformats.org/officeDocument/2006/relationships/oleObject" Target="../embeddings/oleObject50.bin"/><Relationship Id="rId30" Type="http://schemas.openxmlformats.org/officeDocument/2006/relationships/image" Target="../media/image71.png"/><Relationship Id="rId11" Type="http://schemas.openxmlformats.org/officeDocument/2006/relationships/oleObject" Target="../embeddings/oleObject43.bin"/><Relationship Id="rId33" Type="http://schemas.openxmlformats.org/officeDocument/2006/relationships/image" Target="../media/image77.png"/><Relationship Id="rId10" Type="http://schemas.openxmlformats.org/officeDocument/2006/relationships/oleObject" Target="../embeddings/oleObject43.bin"/><Relationship Id="rId32" Type="http://schemas.openxmlformats.org/officeDocument/2006/relationships/oleObject" Target="../embeddings/oleObject50.bin"/><Relationship Id="rId13" Type="http://schemas.openxmlformats.org/officeDocument/2006/relationships/oleObject" Target="../embeddings/oleObject44.bin"/><Relationship Id="rId12" Type="http://schemas.openxmlformats.org/officeDocument/2006/relationships/image" Target="../media/image65.png"/><Relationship Id="rId15" Type="http://schemas.openxmlformats.org/officeDocument/2006/relationships/image" Target="../media/image60.png"/><Relationship Id="rId14" Type="http://schemas.openxmlformats.org/officeDocument/2006/relationships/oleObject" Target="../embeddings/oleObject44.bin"/><Relationship Id="rId17" Type="http://schemas.openxmlformats.org/officeDocument/2006/relationships/oleObject" Target="../embeddings/oleObject45.bin"/><Relationship Id="rId16" Type="http://schemas.openxmlformats.org/officeDocument/2006/relationships/oleObject" Target="../embeddings/oleObject45.bin"/><Relationship Id="rId19" Type="http://schemas.openxmlformats.org/officeDocument/2006/relationships/oleObject" Target="../embeddings/oleObject46.bin"/><Relationship Id="rId18"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vmlDrawing" Target="../drawings/vmlDrawing13.vml"/><Relationship Id="rId4" Type="http://schemas.openxmlformats.org/officeDocument/2006/relationships/oleObject" Target="../embeddings/oleObject51.bin"/><Relationship Id="rId9" Type="http://schemas.openxmlformats.org/officeDocument/2006/relationships/image" Target="../media/image81.png"/><Relationship Id="rId5" Type="http://schemas.openxmlformats.org/officeDocument/2006/relationships/oleObject" Target="../embeddings/oleObject51.bin"/><Relationship Id="rId6" Type="http://schemas.openxmlformats.org/officeDocument/2006/relationships/image" Target="../media/image74.png"/><Relationship Id="rId7" Type="http://schemas.openxmlformats.org/officeDocument/2006/relationships/oleObject" Target="../embeddings/oleObject52.bin"/><Relationship Id="rId8" Type="http://schemas.openxmlformats.org/officeDocument/2006/relationships/oleObject" Target="../embeddings/oleObject5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vmlDrawing" Target="../drawings/vmlDrawing14.vml"/><Relationship Id="rId4" Type="http://schemas.openxmlformats.org/officeDocument/2006/relationships/oleObject" Target="../embeddings/oleObject53.bin"/><Relationship Id="rId9" Type="http://schemas.openxmlformats.org/officeDocument/2006/relationships/image" Target="../media/image82.png"/><Relationship Id="rId5" Type="http://schemas.openxmlformats.org/officeDocument/2006/relationships/oleObject" Target="../embeddings/oleObject53.bin"/><Relationship Id="rId6" Type="http://schemas.openxmlformats.org/officeDocument/2006/relationships/image" Target="../media/image76.png"/><Relationship Id="rId7" Type="http://schemas.openxmlformats.org/officeDocument/2006/relationships/oleObject" Target="../embeddings/oleObject54.bin"/><Relationship Id="rId8" Type="http://schemas.openxmlformats.org/officeDocument/2006/relationships/oleObject" Target="../embeddings/oleObject5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vmlDrawing" Target="../drawings/vmlDrawing2.vml"/><Relationship Id="rId4" Type="http://schemas.openxmlformats.org/officeDocument/2006/relationships/oleObject" Target="../embeddings/oleObject6.bin"/><Relationship Id="rId9" Type="http://schemas.openxmlformats.org/officeDocument/2006/relationships/image" Target="../media/image8.png"/><Relationship Id="rId5" Type="http://schemas.openxmlformats.org/officeDocument/2006/relationships/oleObject" Target="../embeddings/oleObject6.bin"/><Relationship Id="rId6" Type="http://schemas.openxmlformats.org/officeDocument/2006/relationships/image" Target="../media/image15.png"/><Relationship Id="rId7" Type="http://schemas.openxmlformats.org/officeDocument/2006/relationships/oleObject" Target="../embeddings/oleObject7.bin"/><Relationship Id="rId8"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0" Type="http://schemas.openxmlformats.org/officeDocument/2006/relationships/oleObject" Target="../embeddings/oleObject13.bin"/><Relationship Id="rId11" Type="http://schemas.openxmlformats.org/officeDocument/2006/relationships/oleObject" Target="../embeddings/oleObject10.bin"/><Relationship Id="rId22" Type="http://schemas.openxmlformats.org/officeDocument/2006/relationships/oleObject" Target="../embeddings/oleObject14.bin"/><Relationship Id="rId10" Type="http://schemas.openxmlformats.org/officeDocument/2006/relationships/oleObject" Target="../embeddings/oleObject10.bin"/><Relationship Id="rId21" Type="http://schemas.openxmlformats.org/officeDocument/2006/relationships/image" Target="../media/image8.png"/><Relationship Id="rId13" Type="http://schemas.openxmlformats.org/officeDocument/2006/relationships/oleObject" Target="../embeddings/oleObject11.bin"/><Relationship Id="rId24" Type="http://schemas.openxmlformats.org/officeDocument/2006/relationships/image" Target="../media/image11.png"/><Relationship Id="rId12" Type="http://schemas.openxmlformats.org/officeDocument/2006/relationships/image" Target="../media/image22.png"/><Relationship Id="rId23" Type="http://schemas.openxmlformats.org/officeDocument/2006/relationships/oleObject" Target="../embeddings/oleObject14.bin"/><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vmlDrawing" Target="../drawings/vmlDrawing3.vml"/><Relationship Id="rId4" Type="http://schemas.openxmlformats.org/officeDocument/2006/relationships/oleObject" Target="../embeddings/oleObject8.bin"/><Relationship Id="rId9" Type="http://schemas.openxmlformats.org/officeDocument/2006/relationships/image" Target="../media/image14.png"/><Relationship Id="rId15" Type="http://schemas.openxmlformats.org/officeDocument/2006/relationships/image" Target="../media/image5.png"/><Relationship Id="rId14" Type="http://schemas.openxmlformats.org/officeDocument/2006/relationships/oleObject" Target="../embeddings/oleObject11.bin"/><Relationship Id="rId17" Type="http://schemas.openxmlformats.org/officeDocument/2006/relationships/oleObject" Target="../embeddings/oleObject12.bin"/><Relationship Id="rId16" Type="http://schemas.openxmlformats.org/officeDocument/2006/relationships/oleObject" Target="../embeddings/oleObject12.bin"/><Relationship Id="rId5" Type="http://schemas.openxmlformats.org/officeDocument/2006/relationships/oleObject" Target="../embeddings/oleObject8.bin"/><Relationship Id="rId19" Type="http://schemas.openxmlformats.org/officeDocument/2006/relationships/oleObject" Target="../embeddings/oleObject13.bin"/><Relationship Id="rId6" Type="http://schemas.openxmlformats.org/officeDocument/2006/relationships/image" Target="../media/image15.png"/><Relationship Id="rId18" Type="http://schemas.openxmlformats.org/officeDocument/2006/relationships/image" Target="../media/image10.png"/><Relationship Id="rId7" Type="http://schemas.openxmlformats.org/officeDocument/2006/relationships/oleObject" Target="../embeddings/oleObject9.bin"/><Relationship Id="rId8"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vmlDrawing" Target="../drawings/vmlDrawing4.vml"/><Relationship Id="rId4" Type="http://schemas.openxmlformats.org/officeDocument/2006/relationships/oleObject" Target="../embeddings/oleObject15.bin"/><Relationship Id="rId9" Type="http://schemas.openxmlformats.org/officeDocument/2006/relationships/image" Target="../media/image6.png"/><Relationship Id="rId5" Type="http://schemas.openxmlformats.org/officeDocument/2006/relationships/oleObject" Target="../embeddings/oleObject15.bin"/><Relationship Id="rId6" Type="http://schemas.openxmlformats.org/officeDocument/2006/relationships/image" Target="../media/image12.png"/><Relationship Id="rId7" Type="http://schemas.openxmlformats.org/officeDocument/2006/relationships/oleObject" Target="../embeddings/oleObject16.bin"/><Relationship Id="rId8"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19.bin"/><Relationship Id="rId10" Type="http://schemas.openxmlformats.org/officeDocument/2006/relationships/oleObject" Target="../embeddings/oleObject19.bin"/><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vmlDrawing" Target="../drawings/vmlDrawing5.vml"/><Relationship Id="rId4" Type="http://schemas.openxmlformats.org/officeDocument/2006/relationships/oleObject" Target="../embeddings/oleObject17.bin"/><Relationship Id="rId9" Type="http://schemas.openxmlformats.org/officeDocument/2006/relationships/image" Target="../media/image4.png"/><Relationship Id="rId5" Type="http://schemas.openxmlformats.org/officeDocument/2006/relationships/oleObject" Target="../embeddings/oleObject17.bin"/><Relationship Id="rId6" Type="http://schemas.openxmlformats.org/officeDocument/2006/relationships/image" Target="../media/image16.png"/><Relationship Id="rId7" Type="http://schemas.openxmlformats.org/officeDocument/2006/relationships/oleObject" Target="../embeddings/oleObject18.bin"/><Relationship Id="rId8"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BPMN Introduction </a:t>
            </a:r>
            <a:endParaRPr/>
          </a:p>
        </p:txBody>
      </p:sp>
      <p:sp>
        <p:nvSpPr>
          <p:cNvPr id="173" name="Google Shape;173;p1"/>
          <p:cNvSpPr txBox="1"/>
          <p:nvPr>
            <p:ph idx="1" type="body"/>
          </p:nvPr>
        </p:nvSpPr>
        <p:spPr>
          <a:xfrm>
            <a:off x="118842" y="1171444"/>
            <a:ext cx="8509500" cy="1943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t/>
            </a:r>
            <a:endParaRPr/>
          </a:p>
          <a:p>
            <a:pPr indent="0" lvl="0" marL="0" rtl="0" algn="l">
              <a:spcBef>
                <a:spcPts val="480"/>
              </a:spcBef>
              <a:spcAft>
                <a:spcPts val="0"/>
              </a:spcAft>
              <a:buSzPts val="2400"/>
              <a:buNone/>
            </a:pPr>
            <a:r>
              <a:rPr lang="en-AU"/>
              <a:t>A BPMN process model is a graph consisting of four types of </a:t>
            </a:r>
            <a:r>
              <a:rPr b="1" lang="en-AU"/>
              <a:t>core elements</a:t>
            </a:r>
            <a:r>
              <a:rPr lang="en-AU"/>
              <a:t>:</a:t>
            </a:r>
            <a:endParaRPr/>
          </a:p>
          <a:p>
            <a:pPr indent="-30479" lvl="0" marL="182880" rtl="0" algn="l">
              <a:spcBef>
                <a:spcPts val="480"/>
              </a:spcBef>
              <a:spcAft>
                <a:spcPts val="0"/>
              </a:spcAft>
              <a:buSzPts val="2400"/>
              <a:buFont typeface="Arial"/>
              <a:buNone/>
            </a:pPr>
            <a:r>
              <a:t/>
            </a:r>
            <a:endParaRPr/>
          </a:p>
        </p:txBody>
      </p:sp>
      <p:graphicFrame>
        <p:nvGraphicFramePr>
          <p:cNvPr id="174" name="Google Shape;174;p1"/>
          <p:cNvGraphicFramePr/>
          <p:nvPr/>
        </p:nvGraphicFramePr>
        <p:xfrm>
          <a:off x="515143" y="3188028"/>
          <a:ext cx="1612900" cy="1092200"/>
        </p:xfrm>
        <a:graphic>
          <a:graphicData uri="http://schemas.openxmlformats.org/presentationml/2006/ole">
            <mc:AlternateContent>
              <mc:Choice Requires="v">
                <p:oleObj r:id="rId4" imgH="1092200" imgW="1612900" progId="Visio.Drawing.11" spid="_x0000_s1">
                  <p:embed/>
                </p:oleObj>
              </mc:Choice>
              <mc:Fallback>
                <p:oleObj r:id="rId5" imgH="1092200" imgW="1612900" progId="Visio.Drawing.11">
                  <p:embed/>
                  <p:pic>
                    <p:nvPicPr>
                      <p:cNvPr id="174" name="Google Shape;174;p1"/>
                      <p:cNvPicPr preferRelativeResize="0"/>
                      <p:nvPr/>
                    </p:nvPicPr>
                    <p:blipFill rotWithShape="1">
                      <a:blip r:embed="rId6">
                        <a:alphaModFix/>
                      </a:blip>
                      <a:srcRect b="0" l="0" r="0" t="0"/>
                      <a:stretch/>
                    </p:blipFill>
                    <p:spPr>
                      <a:xfrm>
                        <a:off x="515143" y="3188028"/>
                        <a:ext cx="1612900" cy="1092200"/>
                      </a:xfrm>
                      <a:prstGeom prst="rect">
                        <a:avLst/>
                      </a:prstGeom>
                      <a:noFill/>
                      <a:ln>
                        <a:noFill/>
                      </a:ln>
                    </p:spPr>
                  </p:pic>
                </p:oleObj>
              </mc:Fallback>
            </mc:AlternateContent>
          </a:graphicData>
        </a:graphic>
      </p:graphicFrame>
      <p:graphicFrame>
        <p:nvGraphicFramePr>
          <p:cNvPr id="175" name="Google Shape;175;p1"/>
          <p:cNvGraphicFramePr/>
          <p:nvPr/>
        </p:nvGraphicFramePr>
        <p:xfrm>
          <a:off x="5314647" y="3233270"/>
          <a:ext cx="1054100" cy="1054100"/>
        </p:xfrm>
        <a:graphic>
          <a:graphicData uri="http://schemas.openxmlformats.org/presentationml/2006/ole">
            <mc:AlternateContent>
              <mc:Choice Requires="v">
                <p:oleObj r:id="rId7" imgH="1054100" imgW="1054100" progId="Visio.Drawing.11" spid="_x0000_s2">
                  <p:embed/>
                </p:oleObj>
              </mc:Choice>
              <mc:Fallback>
                <p:oleObj r:id="rId8" imgH="1054100" imgW="1054100" progId="Visio.Drawing.11">
                  <p:embed/>
                  <p:pic>
                    <p:nvPicPr>
                      <p:cNvPr id="175" name="Google Shape;175;p1"/>
                      <p:cNvPicPr preferRelativeResize="0"/>
                      <p:nvPr/>
                    </p:nvPicPr>
                    <p:blipFill rotWithShape="1">
                      <a:blip r:embed="rId9">
                        <a:alphaModFix/>
                      </a:blip>
                      <a:srcRect b="0" l="0" r="0" t="0"/>
                      <a:stretch/>
                    </p:blipFill>
                    <p:spPr>
                      <a:xfrm>
                        <a:off x="5314647" y="3233270"/>
                        <a:ext cx="1054100" cy="1054100"/>
                      </a:xfrm>
                      <a:prstGeom prst="rect">
                        <a:avLst/>
                      </a:prstGeom>
                      <a:noFill/>
                      <a:ln>
                        <a:noFill/>
                      </a:ln>
                    </p:spPr>
                  </p:pic>
                </p:oleObj>
              </mc:Fallback>
            </mc:AlternateContent>
          </a:graphicData>
        </a:graphic>
      </p:graphicFrame>
      <p:graphicFrame>
        <p:nvGraphicFramePr>
          <p:cNvPr id="176" name="Google Shape;176;p1"/>
          <p:cNvGraphicFramePr/>
          <p:nvPr/>
        </p:nvGraphicFramePr>
        <p:xfrm>
          <a:off x="2694338" y="3403134"/>
          <a:ext cx="661987" cy="661987"/>
        </p:xfrm>
        <a:graphic>
          <a:graphicData uri="http://schemas.openxmlformats.org/presentationml/2006/ole">
            <mc:AlternateContent>
              <mc:Choice Requires="v">
                <p:oleObj r:id="rId10" imgH="661987" imgW="661987" progId="Visio.Drawing.11" spid="_x0000_s3">
                  <p:embed/>
                </p:oleObj>
              </mc:Choice>
              <mc:Fallback>
                <p:oleObj r:id="rId11" imgH="661987" imgW="661987" progId="Visio.Drawing.11">
                  <p:embed/>
                  <p:pic>
                    <p:nvPicPr>
                      <p:cNvPr id="176" name="Google Shape;176;p1"/>
                      <p:cNvPicPr preferRelativeResize="0"/>
                      <p:nvPr/>
                    </p:nvPicPr>
                    <p:blipFill rotWithShape="1">
                      <a:blip r:embed="rId12">
                        <a:alphaModFix/>
                      </a:blip>
                      <a:srcRect b="0" l="0" r="0" t="0"/>
                      <a:stretch/>
                    </p:blipFill>
                    <p:spPr>
                      <a:xfrm>
                        <a:off x="2694338" y="3403134"/>
                        <a:ext cx="661987" cy="661987"/>
                      </a:xfrm>
                      <a:prstGeom prst="rect">
                        <a:avLst/>
                      </a:prstGeom>
                      <a:noFill/>
                      <a:ln>
                        <a:noFill/>
                      </a:ln>
                    </p:spPr>
                  </p:pic>
                </p:oleObj>
              </mc:Fallback>
            </mc:AlternateContent>
          </a:graphicData>
        </a:graphic>
      </p:graphicFrame>
      <p:graphicFrame>
        <p:nvGraphicFramePr>
          <p:cNvPr id="177" name="Google Shape;177;p1"/>
          <p:cNvGraphicFramePr/>
          <p:nvPr/>
        </p:nvGraphicFramePr>
        <p:xfrm>
          <a:off x="3659847" y="3396740"/>
          <a:ext cx="714375" cy="714375"/>
        </p:xfrm>
        <a:graphic>
          <a:graphicData uri="http://schemas.openxmlformats.org/presentationml/2006/ole">
            <mc:AlternateContent>
              <mc:Choice Requires="v">
                <p:oleObj r:id="rId13" imgH="714375" imgW="714375" progId="Visio.Drawing.11" spid="_x0000_s4">
                  <p:embed/>
                </p:oleObj>
              </mc:Choice>
              <mc:Fallback>
                <p:oleObj r:id="rId14" imgH="714375" imgW="714375" progId="Visio.Drawing.11">
                  <p:embed/>
                  <p:pic>
                    <p:nvPicPr>
                      <p:cNvPr id="177" name="Google Shape;177;p1"/>
                      <p:cNvPicPr preferRelativeResize="0"/>
                      <p:nvPr/>
                    </p:nvPicPr>
                    <p:blipFill rotWithShape="1">
                      <a:blip r:embed="rId15">
                        <a:alphaModFix/>
                      </a:blip>
                      <a:srcRect b="0" l="0" r="0" t="0"/>
                      <a:stretch/>
                    </p:blipFill>
                    <p:spPr>
                      <a:xfrm>
                        <a:off x="3659847" y="3396740"/>
                        <a:ext cx="714375" cy="714375"/>
                      </a:xfrm>
                      <a:prstGeom prst="rect">
                        <a:avLst/>
                      </a:prstGeom>
                      <a:noFill/>
                      <a:ln>
                        <a:noFill/>
                      </a:ln>
                    </p:spPr>
                  </p:pic>
                </p:oleObj>
              </mc:Fallback>
            </mc:AlternateContent>
          </a:graphicData>
        </a:graphic>
      </p:graphicFrame>
      <p:graphicFrame>
        <p:nvGraphicFramePr>
          <p:cNvPr id="178" name="Google Shape;178;p1"/>
          <p:cNvGraphicFramePr/>
          <p:nvPr/>
        </p:nvGraphicFramePr>
        <p:xfrm>
          <a:off x="7070608" y="3634908"/>
          <a:ext cx="1270000" cy="250825"/>
        </p:xfrm>
        <a:graphic>
          <a:graphicData uri="http://schemas.openxmlformats.org/presentationml/2006/ole">
            <mc:AlternateContent>
              <mc:Choice Requires="v">
                <p:oleObj r:id="rId16" imgH="250825" imgW="1270000" progId="Visio.Drawing.11" spid="_x0000_s5">
                  <p:embed/>
                </p:oleObj>
              </mc:Choice>
              <mc:Fallback>
                <p:oleObj r:id="rId17" imgH="250825" imgW="1270000" progId="Visio.Drawing.11">
                  <p:embed/>
                  <p:pic>
                    <p:nvPicPr>
                      <p:cNvPr id="178" name="Google Shape;178;p1"/>
                      <p:cNvPicPr preferRelativeResize="0"/>
                      <p:nvPr/>
                    </p:nvPicPr>
                    <p:blipFill rotWithShape="1">
                      <a:blip r:embed="rId18">
                        <a:alphaModFix/>
                      </a:blip>
                      <a:srcRect b="0" l="0" r="0" t="0"/>
                      <a:stretch/>
                    </p:blipFill>
                    <p:spPr>
                      <a:xfrm>
                        <a:off x="7070608" y="3634908"/>
                        <a:ext cx="1270000" cy="250825"/>
                      </a:xfrm>
                      <a:prstGeom prst="rect">
                        <a:avLst/>
                      </a:prstGeom>
                      <a:noFill/>
                      <a:ln>
                        <a:noFill/>
                      </a:ln>
                    </p:spPr>
                  </p:pic>
                </p:oleObj>
              </mc:Fallback>
            </mc:AlternateContent>
          </a:graphicData>
        </a:graphic>
      </p:graphicFrame>
      <p:sp>
        <p:nvSpPr>
          <p:cNvPr id="179" name="Google Shape;179;p1"/>
          <p:cNvSpPr txBox="1"/>
          <p:nvPr/>
        </p:nvSpPr>
        <p:spPr>
          <a:xfrm>
            <a:off x="798052" y="4434440"/>
            <a:ext cx="104708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AU" sz="2200" u="none" cap="none" strike="noStrike">
                <a:solidFill>
                  <a:schemeClr val="dk1"/>
                </a:solidFill>
                <a:latin typeface="Arial"/>
                <a:ea typeface="Arial"/>
                <a:cs typeface="Arial"/>
                <a:sym typeface="Arial"/>
              </a:rPr>
              <a:t>activity</a:t>
            </a:r>
            <a:endParaRPr/>
          </a:p>
        </p:txBody>
      </p:sp>
      <p:sp>
        <p:nvSpPr>
          <p:cNvPr id="180" name="Google Shape;180;p1"/>
          <p:cNvSpPr txBox="1"/>
          <p:nvPr/>
        </p:nvSpPr>
        <p:spPr>
          <a:xfrm>
            <a:off x="5204289" y="4427298"/>
            <a:ext cx="1225550" cy="4270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AU" sz="2200" u="none" cap="none" strike="noStrike">
                <a:solidFill>
                  <a:schemeClr val="dk1"/>
                </a:solidFill>
                <a:latin typeface="Arial"/>
                <a:ea typeface="Arial"/>
                <a:cs typeface="Arial"/>
                <a:sym typeface="Arial"/>
              </a:rPr>
              <a:t>gateway</a:t>
            </a:r>
            <a:endParaRPr/>
          </a:p>
        </p:txBody>
      </p:sp>
      <p:sp>
        <p:nvSpPr>
          <p:cNvPr id="181" name="Google Shape;181;p1"/>
          <p:cNvSpPr txBox="1"/>
          <p:nvPr/>
        </p:nvSpPr>
        <p:spPr>
          <a:xfrm>
            <a:off x="3090530" y="4452678"/>
            <a:ext cx="868363" cy="4270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AU" sz="2200" u="none" cap="none" strike="noStrike">
                <a:solidFill>
                  <a:schemeClr val="dk1"/>
                </a:solidFill>
                <a:latin typeface="Arial"/>
                <a:ea typeface="Arial"/>
                <a:cs typeface="Arial"/>
                <a:sym typeface="Arial"/>
              </a:rPr>
              <a:t>event</a:t>
            </a:r>
            <a:endParaRPr/>
          </a:p>
        </p:txBody>
      </p:sp>
      <p:sp>
        <p:nvSpPr>
          <p:cNvPr id="182" name="Google Shape;182;p1"/>
          <p:cNvSpPr txBox="1"/>
          <p:nvPr/>
        </p:nvSpPr>
        <p:spPr>
          <a:xfrm>
            <a:off x="6888041" y="4438290"/>
            <a:ext cx="150011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AU" sz="2200" u="none" cap="none" strike="noStrike">
                <a:solidFill>
                  <a:schemeClr val="dk1"/>
                </a:solidFill>
                <a:latin typeface="Arial"/>
                <a:ea typeface="Arial"/>
                <a:cs typeface="Arial"/>
                <a:sym typeface="Arial"/>
              </a:rPr>
              <a:t>sequence flow</a:t>
            </a:r>
            <a:endParaRPr/>
          </a:p>
        </p:txBody>
      </p:sp>
      <p:sp>
        <p:nvSpPr>
          <p:cNvPr id="183" name="Google Shape;183;p1"/>
          <p:cNvSpPr txBox="1"/>
          <p:nvPr/>
        </p:nvSpPr>
        <p:spPr>
          <a:xfrm>
            <a:off x="2669371" y="3994843"/>
            <a:ext cx="734496"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u="none">
                <a:solidFill>
                  <a:schemeClr val="dk1"/>
                </a:solidFill>
                <a:latin typeface="Arial"/>
                <a:ea typeface="Arial"/>
                <a:cs typeface="Arial"/>
                <a:sym typeface="Arial"/>
              </a:rPr>
              <a:t>start</a:t>
            </a:r>
            <a:endParaRPr/>
          </a:p>
        </p:txBody>
      </p:sp>
      <p:sp>
        <p:nvSpPr>
          <p:cNvPr id="184" name="Google Shape;184;p1"/>
          <p:cNvSpPr txBox="1"/>
          <p:nvPr/>
        </p:nvSpPr>
        <p:spPr>
          <a:xfrm>
            <a:off x="3683866" y="3992918"/>
            <a:ext cx="655949"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u="none">
                <a:solidFill>
                  <a:schemeClr val="dk1"/>
                </a:solidFill>
                <a:latin typeface="Arial"/>
                <a:ea typeface="Arial"/>
                <a:cs typeface="Arial"/>
                <a:sym typeface="Arial"/>
              </a:rPr>
              <a:t>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0"/>
          <p:cNvPicPr preferRelativeResize="0"/>
          <p:nvPr>
            <p:ph idx="1" type="body"/>
          </p:nvPr>
        </p:nvPicPr>
        <p:blipFill rotWithShape="1">
          <a:blip r:embed="rId3">
            <a:alphaModFix/>
          </a:blip>
          <a:srcRect b="458" l="0" r="243" t="0"/>
          <a:stretch/>
        </p:blipFill>
        <p:spPr>
          <a:xfrm>
            <a:off x="182371" y="1887860"/>
            <a:ext cx="8400011" cy="3424921"/>
          </a:xfrm>
          <a:prstGeom prst="rect">
            <a:avLst/>
          </a:prstGeom>
          <a:noFill/>
          <a:ln>
            <a:noFill/>
          </a:ln>
        </p:spPr>
      </p:pic>
      <p:sp>
        <p:nvSpPr>
          <p:cNvPr id="284" name="Google Shape;284;p10"/>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Example: XOR Gateway</a:t>
            </a:r>
            <a:endParaRPr/>
          </a:p>
        </p:txBody>
      </p:sp>
      <p:sp>
        <p:nvSpPr>
          <p:cNvPr id="285" name="Google Shape;285;p10"/>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AU">
                <a:solidFill>
                  <a:srgbClr val="7F7F7F"/>
                </a:solidFill>
              </a:rPr>
              <a:t>5</a:t>
            </a:r>
            <a:endParaRPr/>
          </a:p>
        </p:txBody>
      </p:sp>
      <p:sp>
        <p:nvSpPr>
          <p:cNvPr id="286" name="Google Shape;286;p10"/>
          <p:cNvSpPr/>
          <p:nvPr/>
        </p:nvSpPr>
        <p:spPr>
          <a:xfrm>
            <a:off x="371439" y="344506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287" name="Google Shape;287;p10"/>
          <p:cNvSpPr/>
          <p:nvPr/>
        </p:nvSpPr>
        <p:spPr>
          <a:xfrm>
            <a:off x="4360984" y="1893271"/>
            <a:ext cx="1022613" cy="839108"/>
          </a:xfrm>
          <a:prstGeom prst="roundRect">
            <a:avLst>
              <a:gd fmla="val 16667"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dk1"/>
              </a:solidFill>
              <a:latin typeface="Arial"/>
              <a:ea typeface="Arial"/>
              <a:cs typeface="Arial"/>
              <a:sym typeface="Arial"/>
            </a:endParaRPr>
          </a:p>
        </p:txBody>
      </p:sp>
      <p:sp>
        <p:nvSpPr>
          <p:cNvPr id="288" name="Google Shape;288;p10"/>
          <p:cNvSpPr/>
          <p:nvPr/>
        </p:nvSpPr>
        <p:spPr>
          <a:xfrm>
            <a:off x="5972364" y="2224287"/>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289" name="Google Shape;289;p10"/>
          <p:cNvSpPr/>
          <p:nvPr/>
        </p:nvSpPr>
        <p:spPr>
          <a:xfrm>
            <a:off x="4360983" y="3108641"/>
            <a:ext cx="1022613" cy="839108"/>
          </a:xfrm>
          <a:prstGeom prst="roundRect">
            <a:avLst>
              <a:gd fmla="val 16667" name="adj"/>
            </a:avLst>
          </a:prstGeom>
          <a:noFill/>
          <a:ln cap="flat" cmpd="sng" w="571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dk1"/>
              </a:solidFill>
              <a:latin typeface="Arial"/>
              <a:ea typeface="Arial"/>
              <a:cs typeface="Arial"/>
              <a:sym typeface="Arial"/>
            </a:endParaRPr>
          </a:p>
        </p:txBody>
      </p:sp>
      <p:sp>
        <p:nvSpPr>
          <p:cNvPr id="290" name="Google Shape;290;p10"/>
          <p:cNvSpPr/>
          <p:nvPr/>
        </p:nvSpPr>
        <p:spPr>
          <a:xfrm>
            <a:off x="5610752" y="344506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291" name="Google Shape;291;p10"/>
          <p:cNvSpPr/>
          <p:nvPr/>
        </p:nvSpPr>
        <p:spPr>
          <a:xfrm>
            <a:off x="467544" y="958761"/>
            <a:ext cx="452648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Invoice checking 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ppt_w</p:attrName>
                                        </p:attrNameLst>
                                      </p:cBhvr>
                                      <p:tavLst>
                                        <p:tav fmla="" tm="0">
                                          <p:val>
                                            <p:strVal val="0"/>
                                          </p:val>
                                        </p:tav>
                                        <p:tav fmla="" tm="100000">
                                          <p:val>
                                            <p:strVal val="#ppt_w"/>
                                          </p:val>
                                        </p:tav>
                                      </p:tavLst>
                                    </p:anim>
                                    <p:anim calcmode="lin" valueType="num">
                                      <p:cBhvr additive="base">
                                        <p:cTn dur="500"/>
                                        <p:tgtEl>
                                          <p:spTgt spid="28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xit" presetID="23" presetSubtype="32">
                                  <p:stCondLst>
                                    <p:cond delay="0"/>
                                  </p:stCondLst>
                                  <p:childTnLst>
                                    <p:anim calcmode="lin" valueType="num">
                                      <p:cBhvr additive="base">
                                        <p:cTn dur="500"/>
                                        <p:tgtEl>
                                          <p:spTgt spid="286"/>
                                        </p:tgtEl>
                                        <p:attrNameLst>
                                          <p:attrName>ppt_w</p:attrName>
                                        </p:attrNameLst>
                                      </p:cBhvr>
                                      <p:tavLst>
                                        <p:tav fmla="" tm="0">
                                          <p:val>
                                            <p:strVal val="#ppt_w"/>
                                          </p:val>
                                        </p:tav>
                                        <p:tav fmla="" tm="100000">
                                          <p:val>
                                            <p:strVal val="0"/>
                                          </p:val>
                                        </p:tav>
                                      </p:tavLst>
                                    </p:anim>
                                    <p:anim calcmode="lin" valueType="num">
                                      <p:cBhvr additive="base">
                                        <p:cTn dur="500"/>
                                        <p:tgtEl>
                                          <p:spTgt spid="286"/>
                                        </p:tgtEl>
                                        <p:attrNameLst>
                                          <p:attrName>ppt_h</p:attrName>
                                        </p:attrNameLst>
                                      </p:cBhvr>
                                      <p:tavLst>
                                        <p:tav fmla="" tm="0">
                                          <p:val>
                                            <p:strVal val="#ppt_h"/>
                                          </p:val>
                                        </p:tav>
                                        <p:tav fmla="" tm="100000">
                                          <p:val>
                                            <p:strVal val="0"/>
                                          </p:val>
                                        </p:tav>
                                      </p:tavLst>
                                    </p:anim>
                                    <p:set>
                                      <p:cBhvr>
                                        <p:cTn dur="1" fill="hold">
                                          <p:stCondLst>
                                            <p:cond delay="500"/>
                                          </p:stCondLst>
                                        </p:cTn>
                                        <p:tgtEl>
                                          <p:spTgt spid="28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8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xit" presetID="1" presetSubtype="0">
                                  <p:stCondLst>
                                    <p:cond delay="0"/>
                                  </p:stCondLst>
                                  <p:childTnLst>
                                    <p:set>
                                      <p:cBhvr>
                                        <p:cTn dur="1" fill="hold">
                                          <p:stCondLst>
                                            <p:cond delay="1"/>
                                          </p:stCondLst>
                                        </p:cTn>
                                        <p:tgtEl>
                                          <p:spTgt spid="286"/>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289"/>
                                        </p:tgtEl>
                                      </p:cBhvr>
                                    </p:animEffect>
                                    <p:set>
                                      <p:cBhvr>
                                        <p:cTn dur="1" fill="hold">
                                          <p:stCondLst>
                                            <p:cond delay="500"/>
                                          </p:stCondLst>
                                        </p:cTn>
                                        <p:tgtEl>
                                          <p:spTgt spid="2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9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23" presetSubtype="32">
                                  <p:stCondLst>
                                    <p:cond delay="0"/>
                                  </p:stCondLst>
                                  <p:childTnLst>
                                    <p:anim calcmode="lin" valueType="num">
                                      <p:cBhvr additive="base">
                                        <p:cTn dur="500"/>
                                        <p:tgtEl>
                                          <p:spTgt spid="286"/>
                                        </p:tgtEl>
                                        <p:attrNameLst>
                                          <p:attrName>ppt_w</p:attrName>
                                        </p:attrNameLst>
                                      </p:cBhvr>
                                      <p:tavLst>
                                        <p:tav fmla="" tm="0">
                                          <p:val>
                                            <p:strVal val="#ppt_w"/>
                                          </p:val>
                                        </p:tav>
                                        <p:tav fmla="" tm="100000">
                                          <p:val>
                                            <p:strVal val="0"/>
                                          </p:val>
                                        </p:tav>
                                      </p:tavLst>
                                    </p:anim>
                                    <p:anim calcmode="lin" valueType="num">
                                      <p:cBhvr additive="base">
                                        <p:cTn dur="500"/>
                                        <p:tgtEl>
                                          <p:spTgt spid="286"/>
                                        </p:tgtEl>
                                        <p:attrNameLst>
                                          <p:attrName>ppt_h</p:attrName>
                                        </p:attrNameLst>
                                      </p:cBhvr>
                                      <p:tavLst>
                                        <p:tav fmla="" tm="0">
                                          <p:val>
                                            <p:strVal val="#ppt_h"/>
                                          </p:val>
                                        </p:tav>
                                        <p:tav fmla="" tm="100000">
                                          <p:val>
                                            <p:strVal val="0"/>
                                          </p:val>
                                        </p:tav>
                                      </p:tavLst>
                                    </p:anim>
                                    <p:set>
                                      <p:cBhvr>
                                        <p:cTn dur="1" fill="hold">
                                          <p:stCondLst>
                                            <p:cond delay="500"/>
                                          </p:stCondLst>
                                        </p:cTn>
                                        <p:tgtEl>
                                          <p:spTgt spid="2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1"/>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A little more on gateways: AND Gateway</a:t>
            </a:r>
            <a:endParaRPr/>
          </a:p>
        </p:txBody>
      </p:sp>
      <p:sp>
        <p:nvSpPr>
          <p:cNvPr id="298" name="Google Shape;298;p11"/>
          <p:cNvSpPr txBox="1"/>
          <p:nvPr>
            <p:ph idx="12" type="sldNum"/>
          </p:nvPr>
        </p:nvSpPr>
        <p:spPr>
          <a:xfrm>
            <a:off x="8246751" y="6059714"/>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299" name="Google Shape;299;p11"/>
          <p:cNvSpPr/>
          <p:nvPr/>
        </p:nvSpPr>
        <p:spPr>
          <a:xfrm>
            <a:off x="1173162" y="1614149"/>
            <a:ext cx="7074133" cy="830997"/>
          </a:xfrm>
          <a:prstGeom prst="rect">
            <a:avLst/>
          </a:prstGeom>
          <a:noFill/>
          <a:ln>
            <a:noFill/>
          </a:ln>
        </p:spPr>
        <p:txBody>
          <a:bodyPr anchorCtr="0" anchor="t" bIns="45700" lIns="91425" spcFirstLastPara="1" rIns="91425" wrap="square" tIns="45700">
            <a:spAutoFit/>
          </a:bodyPr>
          <a:lstStyle/>
          <a:p>
            <a:pPr indent="0" lvl="1" marL="228600" marR="0" rtl="0" algn="ctr">
              <a:spcBef>
                <a:spcPts val="0"/>
              </a:spcBef>
              <a:spcAft>
                <a:spcPts val="0"/>
              </a:spcAft>
              <a:buNone/>
            </a:pPr>
            <a:r>
              <a:rPr b="0" i="0" lang="en-AU" sz="2400" u="none" cap="none" strike="noStrike">
                <a:solidFill>
                  <a:srgbClr val="3F3F3F"/>
                </a:solidFill>
                <a:latin typeface="Arial"/>
                <a:ea typeface="Arial"/>
                <a:cs typeface="Arial"/>
                <a:sym typeface="Arial"/>
              </a:rPr>
              <a:t>An </a:t>
            </a:r>
            <a:r>
              <a:rPr b="0" i="1" lang="en-AU" sz="2400" u="none" cap="none" strike="noStrike">
                <a:solidFill>
                  <a:srgbClr val="3F3F3F"/>
                </a:solidFill>
                <a:latin typeface="Arial"/>
                <a:ea typeface="Arial"/>
                <a:cs typeface="Arial"/>
                <a:sym typeface="Arial"/>
              </a:rPr>
              <a:t>AND Gateway</a:t>
            </a:r>
            <a:r>
              <a:rPr b="0" i="0" lang="en-AU" sz="2400" u="none" cap="none" strike="noStrike">
                <a:solidFill>
                  <a:srgbClr val="3F3F3F"/>
                </a:solidFill>
                <a:latin typeface="Arial"/>
                <a:ea typeface="Arial"/>
                <a:cs typeface="Arial"/>
                <a:sym typeface="Arial"/>
              </a:rPr>
              <a:t> provides a mechanism to create and synchronize “parallel” flows. </a:t>
            </a:r>
            <a:endParaRPr/>
          </a:p>
        </p:txBody>
      </p:sp>
      <p:sp>
        <p:nvSpPr>
          <p:cNvPr id="300" name="Google Shape;300;p11"/>
          <p:cNvSpPr txBox="1"/>
          <p:nvPr/>
        </p:nvSpPr>
        <p:spPr>
          <a:xfrm>
            <a:off x="952243" y="3519622"/>
            <a:ext cx="7705782" cy="1992363"/>
          </a:xfrm>
          <a:prstGeom prst="rect">
            <a:avLst/>
          </a:prstGeom>
          <a:noFill/>
          <a:ln>
            <a:noFill/>
          </a:ln>
        </p:spPr>
        <p:txBody>
          <a:bodyPr anchorCtr="0" anchor="t" bIns="45700" lIns="91425" spcFirstLastPara="1" rIns="91425" wrap="square" tIns="45700">
            <a:noAutofit/>
          </a:bodyPr>
          <a:lstStyle/>
          <a:p>
            <a:pPr indent="0" lvl="1" marL="891857" marR="0" rtl="0" algn="l">
              <a:spcBef>
                <a:spcPts val="0"/>
              </a:spcBef>
              <a:spcAft>
                <a:spcPts val="0"/>
              </a:spcAft>
              <a:buClr>
                <a:srgbClr val="7F7F7F"/>
              </a:buClr>
              <a:buSzPts val="2400"/>
              <a:buFont typeface="Arial"/>
              <a:buNone/>
            </a:pPr>
            <a:r>
              <a:rPr b="0" i="1" lang="en-AU" sz="2400" u="none" cap="none" strike="noStrike">
                <a:solidFill>
                  <a:srgbClr val="3F3F3F"/>
                </a:solidFill>
                <a:latin typeface="Calibri"/>
                <a:ea typeface="Calibri"/>
                <a:cs typeface="Calibri"/>
                <a:sym typeface="Calibri"/>
              </a:rPr>
              <a:t>AND-split</a:t>
            </a:r>
            <a:r>
              <a:rPr b="0" i="0" lang="en-AU" sz="2400" u="none" cap="none" strike="noStrike">
                <a:solidFill>
                  <a:srgbClr val="3F3F3F"/>
                </a:solidFill>
                <a:latin typeface="Calibri"/>
                <a:ea typeface="Calibri"/>
                <a:cs typeface="Calibri"/>
                <a:sym typeface="Calibri"/>
              </a:rPr>
              <a:t> 🡺 takes </a:t>
            </a:r>
            <a:r>
              <a:rPr b="1" i="0" lang="en-AU" sz="2400" u="none" cap="none" strike="noStrike">
                <a:solidFill>
                  <a:srgbClr val="3F3F3F"/>
                </a:solidFill>
                <a:latin typeface="Calibri"/>
                <a:ea typeface="Calibri"/>
                <a:cs typeface="Calibri"/>
                <a:sym typeface="Calibri"/>
              </a:rPr>
              <a:t>all </a:t>
            </a:r>
            <a:r>
              <a:rPr b="0" i="0" lang="en-AU" sz="2400" u="none" cap="none" strike="noStrike">
                <a:solidFill>
                  <a:srgbClr val="3F3F3F"/>
                </a:solidFill>
                <a:latin typeface="Calibri"/>
                <a:ea typeface="Calibri"/>
                <a:cs typeface="Calibri"/>
                <a:sym typeface="Calibri"/>
              </a:rPr>
              <a:t>outgoing branches</a:t>
            </a:r>
            <a:endParaRPr/>
          </a:p>
          <a:p>
            <a:pPr indent="-30480" lvl="1" marL="1074738" marR="0" rtl="0" algn="l">
              <a:spcBef>
                <a:spcPts val="480"/>
              </a:spcBef>
              <a:spcAft>
                <a:spcPts val="0"/>
              </a:spcAft>
              <a:buClr>
                <a:srgbClr val="7F7F7F"/>
              </a:buClr>
              <a:buSzPts val="2400"/>
              <a:buFont typeface="Arial"/>
              <a:buNone/>
            </a:pPr>
            <a:r>
              <a:t/>
            </a:r>
            <a:endParaRPr b="0" i="0" sz="2400" u="none" cap="none" strike="noStrike">
              <a:solidFill>
                <a:srgbClr val="3F3F3F"/>
              </a:solidFill>
              <a:latin typeface="Calibri"/>
              <a:ea typeface="Calibri"/>
              <a:cs typeface="Calibri"/>
              <a:sym typeface="Calibri"/>
            </a:endParaRPr>
          </a:p>
          <a:p>
            <a:pPr indent="-30480" lvl="1" marL="1074738" marR="0" rtl="0" algn="l">
              <a:spcBef>
                <a:spcPts val="480"/>
              </a:spcBef>
              <a:spcAft>
                <a:spcPts val="0"/>
              </a:spcAft>
              <a:buClr>
                <a:srgbClr val="7F7F7F"/>
              </a:buClr>
              <a:buSzPts val="2400"/>
              <a:buFont typeface="Arial"/>
              <a:buNone/>
            </a:pPr>
            <a:r>
              <a:t/>
            </a:r>
            <a:endParaRPr b="0" i="0" sz="2400" u="none" cap="none" strike="noStrike">
              <a:solidFill>
                <a:srgbClr val="3F3F3F"/>
              </a:solidFill>
              <a:latin typeface="Calibri"/>
              <a:ea typeface="Calibri"/>
              <a:cs typeface="Calibri"/>
              <a:sym typeface="Calibri"/>
            </a:endParaRPr>
          </a:p>
          <a:p>
            <a:pPr indent="-55880" lvl="1" marL="1074738" marR="0" rtl="0" algn="l">
              <a:spcBef>
                <a:spcPts val="400"/>
              </a:spcBef>
              <a:spcAft>
                <a:spcPts val="0"/>
              </a:spcAft>
              <a:buClr>
                <a:srgbClr val="7F7F7F"/>
              </a:buClr>
              <a:buSzPts val="2000"/>
              <a:buFont typeface="Arial"/>
              <a:buNone/>
            </a:pPr>
            <a:r>
              <a:t/>
            </a:r>
            <a:endParaRPr b="0" i="0" sz="2000" u="none" cap="none" strike="noStrike">
              <a:solidFill>
                <a:srgbClr val="3F3F3F"/>
              </a:solidFill>
              <a:latin typeface="Calibri"/>
              <a:ea typeface="Calibri"/>
              <a:cs typeface="Calibri"/>
              <a:sym typeface="Calibri"/>
            </a:endParaRPr>
          </a:p>
          <a:p>
            <a:pPr indent="0" lvl="1" marL="891857" marR="0" rtl="0" algn="l">
              <a:spcBef>
                <a:spcPts val="480"/>
              </a:spcBef>
              <a:spcAft>
                <a:spcPts val="0"/>
              </a:spcAft>
              <a:buClr>
                <a:srgbClr val="7F7F7F"/>
              </a:buClr>
              <a:buSzPts val="2400"/>
              <a:buFont typeface="Arial"/>
              <a:buNone/>
            </a:pPr>
            <a:r>
              <a:rPr b="0" i="1" lang="en-AU" sz="2400" u="none" cap="none" strike="noStrike">
                <a:solidFill>
                  <a:srgbClr val="3F3F3F"/>
                </a:solidFill>
                <a:latin typeface="Calibri"/>
                <a:ea typeface="Calibri"/>
                <a:cs typeface="Calibri"/>
                <a:sym typeface="Calibri"/>
              </a:rPr>
              <a:t>AND-join</a:t>
            </a:r>
            <a:r>
              <a:rPr b="0" i="0" lang="en-AU" sz="2400" u="none" cap="none" strike="noStrike">
                <a:solidFill>
                  <a:srgbClr val="3F3F3F"/>
                </a:solidFill>
                <a:latin typeface="Calibri"/>
                <a:ea typeface="Calibri"/>
                <a:cs typeface="Calibri"/>
                <a:sym typeface="Calibri"/>
              </a:rPr>
              <a:t> 🡺 proceeds when </a:t>
            </a:r>
            <a:r>
              <a:rPr b="1" i="0" lang="en-AU" sz="2400" u="none" cap="none" strike="noStrike">
                <a:solidFill>
                  <a:srgbClr val="3F3F3F"/>
                </a:solidFill>
                <a:latin typeface="Calibri"/>
                <a:ea typeface="Calibri"/>
                <a:cs typeface="Calibri"/>
                <a:sym typeface="Calibri"/>
              </a:rPr>
              <a:t>all </a:t>
            </a:r>
            <a:r>
              <a:rPr b="0" i="0" lang="en-AU" sz="2400" u="none" cap="none" strike="noStrike">
                <a:solidFill>
                  <a:srgbClr val="3F3F3F"/>
                </a:solidFill>
                <a:latin typeface="Calibri"/>
                <a:ea typeface="Calibri"/>
                <a:cs typeface="Calibri"/>
                <a:sym typeface="Calibri"/>
              </a:rPr>
              <a:t>incoming branches have completed</a:t>
            </a:r>
            <a:endParaRPr/>
          </a:p>
          <a:p>
            <a:pPr indent="-30480" lvl="1" marL="1074738" marR="0" rtl="0" algn="l">
              <a:spcBef>
                <a:spcPts val="480"/>
              </a:spcBef>
              <a:spcAft>
                <a:spcPts val="0"/>
              </a:spcAft>
              <a:buClr>
                <a:srgbClr val="7F7F7F"/>
              </a:buClr>
              <a:buSzPts val="2400"/>
              <a:buFont typeface="Arial"/>
              <a:buNone/>
            </a:pPr>
            <a:r>
              <a:t/>
            </a:r>
            <a:endParaRPr b="0" i="0" sz="2400" u="none" cap="none" strike="noStrike">
              <a:solidFill>
                <a:srgbClr val="3F3F3F"/>
              </a:solidFill>
              <a:latin typeface="Calibri"/>
              <a:ea typeface="Calibri"/>
              <a:cs typeface="Calibri"/>
              <a:sym typeface="Calibri"/>
            </a:endParaRPr>
          </a:p>
        </p:txBody>
      </p:sp>
      <p:graphicFrame>
        <p:nvGraphicFramePr>
          <p:cNvPr id="301" name="Google Shape;301;p11"/>
          <p:cNvGraphicFramePr/>
          <p:nvPr/>
        </p:nvGraphicFramePr>
        <p:xfrm>
          <a:off x="87313" y="2890838"/>
          <a:ext cx="1666875" cy="1663700"/>
        </p:xfrm>
        <a:graphic>
          <a:graphicData uri="http://schemas.openxmlformats.org/presentationml/2006/ole">
            <mc:AlternateContent>
              <mc:Choice Requires="v">
                <p:oleObj r:id="rId4" imgH="1663700" imgW="1666875" progId="Visio.Drawing.11" spid="_x0000_s1">
                  <p:embed/>
                </p:oleObj>
              </mc:Choice>
              <mc:Fallback>
                <p:oleObj r:id="rId5" imgH="1663700" imgW="1666875" progId="Visio.Drawing.11">
                  <p:embed/>
                  <p:pic>
                    <p:nvPicPr>
                      <p:cNvPr id="301" name="Google Shape;301;p11"/>
                      <p:cNvPicPr preferRelativeResize="0"/>
                      <p:nvPr/>
                    </p:nvPicPr>
                    <p:blipFill rotWithShape="1">
                      <a:blip r:embed="rId6">
                        <a:alphaModFix/>
                      </a:blip>
                      <a:srcRect b="0" l="0" r="0" t="0"/>
                      <a:stretch/>
                    </p:blipFill>
                    <p:spPr>
                      <a:xfrm>
                        <a:off x="87313" y="2890838"/>
                        <a:ext cx="1666875" cy="1663700"/>
                      </a:xfrm>
                      <a:prstGeom prst="rect">
                        <a:avLst/>
                      </a:prstGeom>
                      <a:noFill/>
                      <a:ln>
                        <a:noFill/>
                      </a:ln>
                    </p:spPr>
                  </p:pic>
                </p:oleObj>
              </mc:Fallback>
            </mc:AlternateContent>
          </a:graphicData>
        </a:graphic>
      </p:graphicFrame>
      <p:graphicFrame>
        <p:nvGraphicFramePr>
          <p:cNvPr id="302" name="Google Shape;302;p11"/>
          <p:cNvGraphicFramePr/>
          <p:nvPr/>
        </p:nvGraphicFramePr>
        <p:xfrm>
          <a:off x="196850" y="4789488"/>
          <a:ext cx="1522413" cy="1477962"/>
        </p:xfrm>
        <a:graphic>
          <a:graphicData uri="http://schemas.openxmlformats.org/presentationml/2006/ole">
            <mc:AlternateContent>
              <mc:Choice Requires="v">
                <p:oleObj r:id="rId7" imgH="1477962" imgW="1522413" progId="Visio.Drawing.11" spid="_x0000_s2">
                  <p:embed/>
                </p:oleObj>
              </mc:Choice>
              <mc:Fallback>
                <p:oleObj r:id="rId8" imgH="1477962" imgW="1522413" progId="Visio.Drawing.11">
                  <p:embed/>
                  <p:pic>
                    <p:nvPicPr>
                      <p:cNvPr id="302" name="Google Shape;302;p11"/>
                      <p:cNvPicPr preferRelativeResize="0"/>
                      <p:nvPr/>
                    </p:nvPicPr>
                    <p:blipFill rotWithShape="1">
                      <a:blip r:embed="rId9">
                        <a:alphaModFix/>
                      </a:blip>
                      <a:srcRect b="0" l="0" r="0" t="0"/>
                      <a:stretch/>
                    </p:blipFill>
                    <p:spPr>
                      <a:xfrm>
                        <a:off x="196850" y="4789488"/>
                        <a:ext cx="1522413" cy="1477962"/>
                      </a:xfrm>
                      <a:prstGeom prst="rect">
                        <a:avLst/>
                      </a:prstGeom>
                      <a:noFill/>
                      <a:ln>
                        <a:noFill/>
                      </a:ln>
                    </p:spPr>
                  </p:pic>
                </p:oleObj>
              </mc:Fallback>
            </mc:AlternateContent>
          </a:graphicData>
        </a:graphic>
      </p:graphicFrame>
      <p:graphicFrame>
        <p:nvGraphicFramePr>
          <p:cNvPr id="303" name="Google Shape;303;p11"/>
          <p:cNvGraphicFramePr/>
          <p:nvPr/>
        </p:nvGraphicFramePr>
        <p:xfrm>
          <a:off x="381000" y="1614149"/>
          <a:ext cx="792162" cy="792163"/>
        </p:xfrm>
        <a:graphic>
          <a:graphicData uri="http://schemas.openxmlformats.org/presentationml/2006/ole">
            <mc:AlternateContent>
              <mc:Choice Requires="v">
                <p:oleObj r:id="rId10" imgH="792163" imgW="792162" progId="Visio.Drawing.11" spid="_x0000_s3">
                  <p:embed/>
                </p:oleObj>
              </mc:Choice>
              <mc:Fallback>
                <p:oleObj r:id="rId11" imgH="792163" imgW="792162" progId="Visio.Drawing.11">
                  <p:embed/>
                  <p:pic>
                    <p:nvPicPr>
                      <p:cNvPr id="303" name="Google Shape;303;p11"/>
                      <p:cNvPicPr preferRelativeResize="0"/>
                      <p:nvPr/>
                    </p:nvPicPr>
                    <p:blipFill rotWithShape="1">
                      <a:blip r:embed="rId12">
                        <a:alphaModFix/>
                      </a:blip>
                      <a:srcRect b="0" l="0" r="0" t="0"/>
                      <a:stretch/>
                    </p:blipFill>
                    <p:spPr>
                      <a:xfrm>
                        <a:off x="381000" y="1614149"/>
                        <a:ext cx="792162" cy="792163"/>
                      </a:xfrm>
                      <a:prstGeom prst="rect">
                        <a:avLst/>
                      </a:prstGeom>
                      <a:noFill/>
                      <a:ln>
                        <a:noFill/>
                      </a:ln>
                    </p:spPr>
                  </p:pic>
                </p:oleObj>
              </mc:Fallback>
            </mc:AlternateContent>
          </a:graphicData>
        </a:graphic>
      </p:graphicFrame>
      <p:sp>
        <p:nvSpPr>
          <p:cNvPr id="304" name="Google Shape;304;p11"/>
          <p:cNvSpPr/>
          <p:nvPr/>
        </p:nvSpPr>
        <p:spPr>
          <a:xfrm>
            <a:off x="196850"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05" name="Google Shape;305;p11"/>
          <p:cNvSpPr/>
          <p:nvPr/>
        </p:nvSpPr>
        <p:spPr>
          <a:xfrm>
            <a:off x="196850"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06" name="Google Shape;306;p11"/>
          <p:cNvSpPr/>
          <p:nvPr/>
        </p:nvSpPr>
        <p:spPr>
          <a:xfrm>
            <a:off x="467544" y="4795135"/>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07" name="Google Shape;307;p11"/>
          <p:cNvSpPr/>
          <p:nvPr/>
        </p:nvSpPr>
        <p:spPr>
          <a:xfrm>
            <a:off x="467544" y="605759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5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04"/>
                                        </p:tgtEl>
                                      </p:cBhvr>
                                    </p:animEffect>
                                    <p:set>
                                      <p:cBhvr>
                                        <p:cTn dur="1" fill="hold">
                                          <p:stCondLst>
                                            <p:cond delay="500"/>
                                          </p:stCondLst>
                                        </p:cTn>
                                        <p:tgtEl>
                                          <p:spTgt spid="3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05"/>
                                        </p:tgtEl>
                                      </p:cBhvr>
                                    </p:animEffect>
                                    <p:set>
                                      <p:cBhvr>
                                        <p:cTn dur="1" fill="hold">
                                          <p:stCondLst>
                                            <p:cond delay="500"/>
                                          </p:stCondLst>
                                        </p:cTn>
                                        <p:tgtEl>
                                          <p:spTgt spid="3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3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14" name="Google Shape;314;p12"/>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Example: AND Gateway</a:t>
            </a:r>
            <a:endParaRPr/>
          </a:p>
        </p:txBody>
      </p:sp>
      <p:pic>
        <p:nvPicPr>
          <p:cNvPr id="315" name="Google Shape;315;p12"/>
          <p:cNvPicPr preferRelativeResize="0"/>
          <p:nvPr/>
        </p:nvPicPr>
        <p:blipFill rotWithShape="1">
          <a:blip r:embed="rId3">
            <a:alphaModFix/>
          </a:blip>
          <a:srcRect b="0" l="0" r="0" t="337"/>
          <a:stretch/>
        </p:blipFill>
        <p:spPr>
          <a:xfrm>
            <a:off x="718341" y="1782501"/>
            <a:ext cx="7563302" cy="3304162"/>
          </a:xfrm>
          <a:prstGeom prst="rect">
            <a:avLst/>
          </a:prstGeom>
          <a:noFill/>
          <a:ln>
            <a:noFill/>
          </a:ln>
        </p:spPr>
      </p:pic>
      <p:sp>
        <p:nvSpPr>
          <p:cNvPr id="316" name="Google Shape;316;p12"/>
          <p:cNvSpPr/>
          <p:nvPr/>
        </p:nvSpPr>
        <p:spPr>
          <a:xfrm>
            <a:off x="959066" y="3351660"/>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17" name="Google Shape;317;p12"/>
          <p:cNvSpPr/>
          <p:nvPr/>
        </p:nvSpPr>
        <p:spPr>
          <a:xfrm>
            <a:off x="2957626" y="3345873"/>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18" name="Google Shape;318;p12"/>
          <p:cNvSpPr/>
          <p:nvPr/>
        </p:nvSpPr>
        <p:spPr>
          <a:xfrm>
            <a:off x="3330060" y="2148890"/>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19" name="Google Shape;319;p12"/>
          <p:cNvSpPr/>
          <p:nvPr/>
        </p:nvSpPr>
        <p:spPr>
          <a:xfrm>
            <a:off x="467544" y="958761"/>
            <a:ext cx="29738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Airport security check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318"/>
                                        </p:tgtEl>
                                        <p:attrNameLst>
                                          <p:attrName>style.visibility</p:attrName>
                                        </p:attrNameLst>
                                      </p:cBhvr>
                                      <p:to>
                                        <p:strVal val="hidden"/>
                                      </p:to>
                                    </p:set>
                                  </p:childTnLst>
                                </p:cTn>
                              </p:par>
                            </p:childTnLst>
                          </p:cTn>
                        </p:par>
                        <p:par>
                          <p:cTn fill="hold">
                            <p:stCondLst>
                              <p:cond delay="2"/>
                            </p:stCondLst>
                            <p:childTnLst>
                              <p:par>
                                <p:cTn fill="hold" nodeType="afterEffect" presetClass="exit" presetID="23" presetSubtype="32">
                                  <p:stCondLst>
                                    <p:cond delay="0"/>
                                  </p:stCondLst>
                                  <p:childTnLst>
                                    <p:anim calcmode="lin" valueType="num">
                                      <p:cBhvr additive="base">
                                        <p:cTn dur="500"/>
                                        <p:tgtEl>
                                          <p:spTgt spid="316"/>
                                        </p:tgtEl>
                                        <p:attrNameLst>
                                          <p:attrName>ppt_w</p:attrName>
                                        </p:attrNameLst>
                                      </p:cBhvr>
                                      <p:tavLst>
                                        <p:tav fmla="" tm="0">
                                          <p:val>
                                            <p:strVal val="#ppt_w"/>
                                          </p:val>
                                        </p:tav>
                                        <p:tav fmla="" tm="100000">
                                          <p:val>
                                            <p:strVal val="0"/>
                                          </p:val>
                                        </p:tav>
                                      </p:tavLst>
                                    </p:anim>
                                    <p:anim calcmode="lin" valueType="num">
                                      <p:cBhvr additive="base">
                                        <p:cTn dur="500"/>
                                        <p:tgtEl>
                                          <p:spTgt spid="316"/>
                                        </p:tgtEl>
                                        <p:attrNameLst>
                                          <p:attrName>ppt_h</p:attrName>
                                        </p:attrNameLst>
                                      </p:cBhvr>
                                      <p:tavLst>
                                        <p:tav fmla="" tm="0">
                                          <p:val>
                                            <p:strVal val="#ppt_h"/>
                                          </p:val>
                                        </p:tav>
                                        <p:tav fmla="" tm="100000">
                                          <p:val>
                                            <p:strVal val="0"/>
                                          </p:val>
                                        </p:tav>
                                      </p:tavLst>
                                    </p:anim>
                                    <p:set>
                                      <p:cBhvr>
                                        <p:cTn dur="1" fill="hold">
                                          <p:stCondLst>
                                            <p:cond delay="500"/>
                                          </p:stCondLst>
                                        </p:cTn>
                                        <p:tgtEl>
                                          <p:spTgt spid="3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aphicFrame>
        <p:nvGraphicFramePr>
          <p:cNvPr id="325" name="Google Shape;325;p13"/>
          <p:cNvGraphicFramePr/>
          <p:nvPr/>
        </p:nvGraphicFramePr>
        <p:xfrm>
          <a:off x="-229738" y="2014990"/>
          <a:ext cx="9009889" cy="3051410"/>
        </p:xfrm>
        <a:graphic>
          <a:graphicData uri="http://schemas.openxmlformats.org/presentationml/2006/ole">
            <mc:AlternateContent>
              <mc:Choice Requires="v">
                <p:oleObj r:id="rId4" imgH="3051410" imgW="9009889" progId="Visio.Drawing.11" spid="_x0000_s1">
                  <p:embed/>
                </p:oleObj>
              </mc:Choice>
              <mc:Fallback>
                <p:oleObj r:id="rId5" imgH="3051410" imgW="9009889" progId="Visio.Drawing.11">
                  <p:embed/>
                  <p:pic>
                    <p:nvPicPr>
                      <p:cNvPr id="325" name="Google Shape;325;p13"/>
                      <p:cNvPicPr preferRelativeResize="0"/>
                      <p:nvPr/>
                    </p:nvPicPr>
                    <p:blipFill rotWithShape="1">
                      <a:blip r:embed="rId6">
                        <a:alphaModFix/>
                      </a:blip>
                      <a:srcRect b="0" l="0" r="0" t="0"/>
                      <a:stretch/>
                    </p:blipFill>
                    <p:spPr>
                      <a:xfrm>
                        <a:off x="-229738" y="2014990"/>
                        <a:ext cx="9009889" cy="3051410"/>
                      </a:xfrm>
                      <a:prstGeom prst="rect">
                        <a:avLst/>
                      </a:prstGeom>
                      <a:noFill/>
                      <a:ln>
                        <a:noFill/>
                      </a:ln>
                    </p:spPr>
                  </p:pic>
                </p:oleObj>
              </mc:Fallback>
            </mc:AlternateContent>
          </a:graphicData>
        </a:graphic>
      </p:graphicFrame>
      <p:sp>
        <p:nvSpPr>
          <p:cNvPr id="326" name="Google Shape;326;p13"/>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Revised order-to-cash process model</a:t>
            </a:r>
            <a:endParaRPr/>
          </a:p>
        </p:txBody>
      </p:sp>
      <p:sp>
        <p:nvSpPr>
          <p:cNvPr id="327" name="Google Shape;327;p13"/>
          <p:cNvSpPr txBox="1"/>
          <p:nvPr/>
        </p:nvSpPr>
        <p:spPr>
          <a:xfrm>
            <a:off x="2703272" y="2928114"/>
            <a:ext cx="1506537" cy="427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XOR-split</a:t>
            </a:r>
            <a:endParaRPr/>
          </a:p>
        </p:txBody>
      </p:sp>
      <p:sp>
        <p:nvSpPr>
          <p:cNvPr id="328" name="Google Shape;328;p13"/>
          <p:cNvSpPr txBox="1"/>
          <p:nvPr/>
        </p:nvSpPr>
        <p:spPr>
          <a:xfrm>
            <a:off x="3896871" y="4103887"/>
            <a:ext cx="1506537"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AND-split</a:t>
            </a:r>
            <a:endParaRPr/>
          </a:p>
        </p:txBody>
      </p:sp>
      <p:sp>
        <p:nvSpPr>
          <p:cNvPr id="329" name="Google Shape;329;p13"/>
          <p:cNvSpPr txBox="1"/>
          <p:nvPr/>
        </p:nvSpPr>
        <p:spPr>
          <a:xfrm>
            <a:off x="5781976" y="4103887"/>
            <a:ext cx="1506537"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AND-join</a:t>
            </a:r>
            <a:endParaRPr/>
          </a:p>
        </p:txBody>
      </p:sp>
      <p:graphicFrame>
        <p:nvGraphicFramePr>
          <p:cNvPr id="330" name="Google Shape;330;p13"/>
          <p:cNvGraphicFramePr/>
          <p:nvPr/>
        </p:nvGraphicFramePr>
        <p:xfrm>
          <a:off x="2185988" y="2879725"/>
          <a:ext cx="5002212" cy="1408113"/>
        </p:xfrm>
        <a:graphic>
          <a:graphicData uri="http://schemas.openxmlformats.org/presentationml/2006/ole">
            <mc:AlternateContent>
              <mc:Choice Requires="v">
                <p:oleObj r:id="rId7" imgH="1408113" imgW="5002212" progId="Visio.Drawing.11" spid="_x0000_s2">
                  <p:embed/>
                </p:oleObj>
              </mc:Choice>
              <mc:Fallback>
                <p:oleObj r:id="rId8" imgH="1408113" imgW="5002212" progId="Visio.Drawing.11">
                  <p:embed/>
                  <p:pic>
                    <p:nvPicPr>
                      <p:cNvPr id="330" name="Google Shape;330;p13"/>
                      <p:cNvPicPr preferRelativeResize="0"/>
                      <p:nvPr/>
                    </p:nvPicPr>
                    <p:blipFill rotWithShape="1">
                      <a:blip r:embed="rId9">
                        <a:alphaModFix/>
                      </a:blip>
                      <a:srcRect b="0" l="0" r="0" t="0"/>
                      <a:stretch/>
                    </p:blipFill>
                    <p:spPr>
                      <a:xfrm>
                        <a:off x="2185988" y="2879725"/>
                        <a:ext cx="5002212" cy="1408113"/>
                      </a:xfrm>
                      <a:prstGeom prst="rect">
                        <a:avLst/>
                      </a:prstGeom>
                      <a:noFill/>
                      <a:ln>
                        <a:noFill/>
                      </a:ln>
                    </p:spPr>
                  </p:pic>
                </p:oleObj>
              </mc:Fallback>
            </mc:AlternateContent>
          </a:graphicData>
        </a:graphic>
      </p:graphicFrame>
      <p:sp>
        <p:nvSpPr>
          <p:cNvPr id="331" name="Google Shape;331;p13"/>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4"/>
          <p:cNvSpPr txBox="1"/>
          <p:nvPr>
            <p:ph idx="1" type="body"/>
          </p:nvPr>
        </p:nvSpPr>
        <p:spPr>
          <a:xfrm>
            <a:off x="467544" y="1443571"/>
            <a:ext cx="8136904" cy="48245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Font typeface="Calibri"/>
              <a:buNone/>
            </a:pPr>
            <a:r>
              <a:rPr lang="en-AU" sz="2400"/>
              <a:t>A company has two warehouses that store different products: Amsterdam and Hamburg. When an order is received, it is distributed across these warehouses: if some of the relevant products are maintained in Amsterdam, a sub-order is sent there; likewise, if some relevant products are maintained in Hamburg, a sub-order is sent there. Afterwards, the order is registered and the process completes.</a:t>
            </a:r>
            <a:endParaRPr/>
          </a:p>
        </p:txBody>
      </p:sp>
      <p:sp>
        <p:nvSpPr>
          <p:cNvPr id="338" name="Google Shape;338;p14"/>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Between XOR and AND</a:t>
            </a:r>
            <a:endParaRPr/>
          </a:p>
        </p:txBody>
      </p:sp>
      <p:sp>
        <p:nvSpPr>
          <p:cNvPr id="339" name="Google Shape;339;p14"/>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40" name="Google Shape;340;p14"/>
          <p:cNvSpPr/>
          <p:nvPr/>
        </p:nvSpPr>
        <p:spPr>
          <a:xfrm>
            <a:off x="467544" y="958761"/>
            <a:ext cx="37040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Order distribution process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15"/>
          <p:cNvPicPr preferRelativeResize="0"/>
          <p:nvPr/>
        </p:nvPicPr>
        <p:blipFill rotWithShape="1">
          <a:blip r:embed="rId3">
            <a:alphaModFix/>
          </a:blip>
          <a:srcRect b="0" l="0" r="0" t="0"/>
          <a:stretch/>
        </p:blipFill>
        <p:spPr>
          <a:xfrm>
            <a:off x="88155" y="1663347"/>
            <a:ext cx="8691996" cy="4312878"/>
          </a:xfrm>
          <a:prstGeom prst="rect">
            <a:avLst/>
          </a:prstGeom>
          <a:noFill/>
          <a:ln>
            <a:noFill/>
          </a:ln>
        </p:spPr>
      </p:pic>
      <p:sp>
        <p:nvSpPr>
          <p:cNvPr id="347" name="Google Shape;347;p15"/>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Solution 1</a:t>
            </a:r>
            <a:endParaRPr i="1" sz="2400"/>
          </a:p>
        </p:txBody>
      </p:sp>
      <p:sp>
        <p:nvSpPr>
          <p:cNvPr id="348" name="Google Shape;348;p15"/>
          <p:cNvSpPr txBox="1"/>
          <p:nvPr/>
        </p:nvSpPr>
        <p:spPr>
          <a:xfrm>
            <a:off x="1852671" y="2494580"/>
            <a:ext cx="1506538" cy="427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XOR-split</a:t>
            </a:r>
            <a:endParaRPr/>
          </a:p>
        </p:txBody>
      </p:sp>
      <p:sp>
        <p:nvSpPr>
          <p:cNvPr id="349" name="Google Shape;349;p15"/>
          <p:cNvSpPr txBox="1"/>
          <p:nvPr/>
        </p:nvSpPr>
        <p:spPr>
          <a:xfrm>
            <a:off x="5668172" y="2494580"/>
            <a:ext cx="1506538" cy="427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XOR-join</a:t>
            </a:r>
            <a:endParaRPr/>
          </a:p>
        </p:txBody>
      </p:sp>
      <p:sp>
        <p:nvSpPr>
          <p:cNvPr id="350" name="Google Shape;350;p15"/>
          <p:cNvSpPr txBox="1"/>
          <p:nvPr/>
        </p:nvSpPr>
        <p:spPr>
          <a:xfrm>
            <a:off x="2124188" y="5135267"/>
            <a:ext cx="1506538"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AND-split</a:t>
            </a:r>
            <a:endParaRPr/>
          </a:p>
        </p:txBody>
      </p:sp>
      <p:sp>
        <p:nvSpPr>
          <p:cNvPr id="351" name="Google Shape;351;p15"/>
          <p:cNvSpPr txBox="1"/>
          <p:nvPr/>
        </p:nvSpPr>
        <p:spPr>
          <a:xfrm>
            <a:off x="5939872" y="5135267"/>
            <a:ext cx="1506537"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AND-join</a:t>
            </a:r>
            <a:endParaRPr/>
          </a:p>
        </p:txBody>
      </p:sp>
      <p:sp>
        <p:nvSpPr>
          <p:cNvPr id="352" name="Google Shape;352;p15"/>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53" name="Google Shape;353;p15"/>
          <p:cNvSpPr/>
          <p:nvPr/>
        </p:nvSpPr>
        <p:spPr>
          <a:xfrm>
            <a:off x="467544" y="958761"/>
            <a:ext cx="37040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Order distribution process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16"/>
          <p:cNvPicPr preferRelativeResize="0"/>
          <p:nvPr/>
        </p:nvPicPr>
        <p:blipFill rotWithShape="1">
          <a:blip r:embed="rId3">
            <a:alphaModFix/>
          </a:blip>
          <a:srcRect b="0" l="0" r="0" t="0"/>
          <a:stretch/>
        </p:blipFill>
        <p:spPr>
          <a:xfrm>
            <a:off x="194783" y="1529330"/>
            <a:ext cx="8532440" cy="4151090"/>
          </a:xfrm>
          <a:prstGeom prst="rect">
            <a:avLst/>
          </a:prstGeom>
          <a:noFill/>
          <a:ln>
            <a:noFill/>
          </a:ln>
        </p:spPr>
      </p:pic>
      <p:sp>
        <p:nvSpPr>
          <p:cNvPr id="360" name="Google Shape;360;p16"/>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Solution 2</a:t>
            </a:r>
            <a:endParaRPr i="1" sz="2800"/>
          </a:p>
        </p:txBody>
      </p:sp>
      <p:sp>
        <p:nvSpPr>
          <p:cNvPr id="361" name="Google Shape;361;p16"/>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62" name="Google Shape;362;p16"/>
          <p:cNvSpPr/>
          <p:nvPr/>
        </p:nvSpPr>
        <p:spPr>
          <a:xfrm>
            <a:off x="467544" y="958761"/>
            <a:ext cx="37040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Order distribution process</a:t>
            </a:r>
            <a:endParaRPr/>
          </a:p>
        </p:txBody>
      </p:sp>
      <p:sp>
        <p:nvSpPr>
          <p:cNvPr id="363" name="Google Shape;363;p16"/>
          <p:cNvSpPr txBox="1"/>
          <p:nvPr/>
        </p:nvSpPr>
        <p:spPr>
          <a:xfrm>
            <a:off x="2186738" y="4762107"/>
            <a:ext cx="1506538" cy="427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XOR-split</a:t>
            </a:r>
            <a:endParaRPr/>
          </a:p>
        </p:txBody>
      </p:sp>
      <p:sp>
        <p:nvSpPr>
          <p:cNvPr id="364" name="Google Shape;364;p16"/>
          <p:cNvSpPr txBox="1"/>
          <p:nvPr/>
        </p:nvSpPr>
        <p:spPr>
          <a:xfrm>
            <a:off x="5927882" y="4762107"/>
            <a:ext cx="1506538" cy="4270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XOR-join</a:t>
            </a:r>
            <a:endParaRPr/>
          </a:p>
        </p:txBody>
      </p:sp>
      <p:sp>
        <p:nvSpPr>
          <p:cNvPr id="365" name="Google Shape;365;p16"/>
          <p:cNvSpPr txBox="1"/>
          <p:nvPr/>
        </p:nvSpPr>
        <p:spPr>
          <a:xfrm>
            <a:off x="1918584" y="2819510"/>
            <a:ext cx="1506538"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AND-split</a:t>
            </a:r>
            <a:endParaRPr/>
          </a:p>
        </p:txBody>
      </p:sp>
      <p:sp>
        <p:nvSpPr>
          <p:cNvPr id="366" name="Google Shape;366;p16"/>
          <p:cNvSpPr txBox="1"/>
          <p:nvPr/>
        </p:nvSpPr>
        <p:spPr>
          <a:xfrm>
            <a:off x="5701804" y="2819510"/>
            <a:ext cx="1506537" cy="4270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rgbClr val="000000"/>
                </a:solidFill>
                <a:latin typeface="Arial"/>
                <a:ea typeface="Arial"/>
                <a:cs typeface="Arial"/>
                <a:sym typeface="Arial"/>
              </a:rPr>
              <a:t>AND-join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5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7"/>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OR Gateway</a:t>
            </a:r>
            <a:endParaRPr/>
          </a:p>
        </p:txBody>
      </p:sp>
      <p:sp>
        <p:nvSpPr>
          <p:cNvPr id="373" name="Google Shape;373;p17"/>
          <p:cNvSpPr txBox="1"/>
          <p:nvPr>
            <p:ph idx="12" type="sldNum"/>
          </p:nvPr>
        </p:nvSpPr>
        <p:spPr>
          <a:xfrm>
            <a:off x="8246751" y="6059714"/>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74" name="Google Shape;374;p17"/>
          <p:cNvSpPr/>
          <p:nvPr/>
        </p:nvSpPr>
        <p:spPr>
          <a:xfrm>
            <a:off x="1173162" y="1614149"/>
            <a:ext cx="7074133" cy="830997"/>
          </a:xfrm>
          <a:prstGeom prst="rect">
            <a:avLst/>
          </a:prstGeom>
          <a:noFill/>
          <a:ln>
            <a:noFill/>
          </a:ln>
        </p:spPr>
        <p:txBody>
          <a:bodyPr anchorCtr="0" anchor="t" bIns="45700" lIns="91425" spcFirstLastPara="1" rIns="91425" wrap="square" tIns="45700">
            <a:spAutoFit/>
          </a:bodyPr>
          <a:lstStyle/>
          <a:p>
            <a:pPr indent="0" lvl="1" marL="228600" marR="0" rtl="0" algn="ctr">
              <a:spcBef>
                <a:spcPts val="0"/>
              </a:spcBef>
              <a:spcAft>
                <a:spcPts val="0"/>
              </a:spcAft>
              <a:buNone/>
            </a:pPr>
            <a:r>
              <a:rPr b="0" i="0" lang="en-AU" sz="2400" u="none" cap="none" strike="noStrike">
                <a:solidFill>
                  <a:srgbClr val="3F3F3F"/>
                </a:solidFill>
                <a:latin typeface="Arial"/>
                <a:ea typeface="Arial"/>
                <a:cs typeface="Arial"/>
                <a:sym typeface="Arial"/>
              </a:rPr>
              <a:t>An </a:t>
            </a:r>
            <a:r>
              <a:rPr b="0" i="1" lang="en-AU" sz="2400" u="none" cap="none" strike="noStrike">
                <a:solidFill>
                  <a:srgbClr val="3F3F3F"/>
                </a:solidFill>
                <a:latin typeface="Arial"/>
                <a:ea typeface="Arial"/>
                <a:cs typeface="Arial"/>
                <a:sym typeface="Arial"/>
              </a:rPr>
              <a:t>OR Gateway</a:t>
            </a:r>
            <a:r>
              <a:rPr b="0" i="0" lang="en-AU" sz="2400" u="none" cap="none" strike="noStrike">
                <a:solidFill>
                  <a:srgbClr val="3F3F3F"/>
                </a:solidFill>
                <a:latin typeface="Arial"/>
                <a:ea typeface="Arial"/>
                <a:cs typeface="Arial"/>
                <a:sym typeface="Arial"/>
              </a:rPr>
              <a:t> provides a mechanism to create and synchronize n out of m parallel flows. </a:t>
            </a:r>
            <a:endParaRPr/>
          </a:p>
        </p:txBody>
      </p:sp>
      <p:sp>
        <p:nvSpPr>
          <p:cNvPr id="375" name="Google Shape;375;p17"/>
          <p:cNvSpPr txBox="1"/>
          <p:nvPr/>
        </p:nvSpPr>
        <p:spPr>
          <a:xfrm>
            <a:off x="1823703" y="3519622"/>
            <a:ext cx="6642490" cy="19923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7F7F7F"/>
              </a:buClr>
              <a:buSzPts val="2400"/>
              <a:buFont typeface="Arial"/>
              <a:buNone/>
            </a:pPr>
            <a:r>
              <a:rPr i="1" lang="en-AU" sz="2400">
                <a:solidFill>
                  <a:srgbClr val="3F3F3F"/>
                </a:solidFill>
                <a:latin typeface="Calibri"/>
                <a:ea typeface="Calibri"/>
                <a:cs typeface="Calibri"/>
                <a:sym typeface="Calibri"/>
              </a:rPr>
              <a:t>OR-split</a:t>
            </a:r>
            <a:r>
              <a:rPr lang="en-AU" sz="2400">
                <a:solidFill>
                  <a:srgbClr val="3F3F3F"/>
                </a:solidFill>
                <a:latin typeface="Calibri"/>
                <a:ea typeface="Calibri"/>
                <a:cs typeface="Calibri"/>
                <a:sym typeface="Calibri"/>
              </a:rPr>
              <a:t> 🡺 takes one or more branches depending on conditions</a:t>
            </a:r>
            <a:endParaRPr/>
          </a:p>
          <a:p>
            <a:pPr indent="0" lvl="0" marL="0" marR="0" rtl="0" algn="l">
              <a:spcBef>
                <a:spcPts val="480"/>
              </a:spcBef>
              <a:spcAft>
                <a:spcPts val="0"/>
              </a:spcAft>
              <a:buClr>
                <a:srgbClr val="7F7F7F"/>
              </a:buClr>
              <a:buSzPts val="2400"/>
              <a:buFont typeface="Arial"/>
              <a:buNone/>
            </a:pPr>
            <a:r>
              <a:t/>
            </a:r>
            <a:endParaRPr i="1" sz="2400">
              <a:solidFill>
                <a:srgbClr val="3F3F3F"/>
              </a:solidFill>
              <a:latin typeface="Calibri"/>
              <a:ea typeface="Calibri"/>
              <a:cs typeface="Calibri"/>
              <a:sym typeface="Calibri"/>
            </a:endParaRPr>
          </a:p>
          <a:p>
            <a:pPr indent="0" lvl="0" marL="0" marR="0" rtl="0" algn="l">
              <a:spcBef>
                <a:spcPts val="480"/>
              </a:spcBef>
              <a:spcAft>
                <a:spcPts val="0"/>
              </a:spcAft>
              <a:buClr>
                <a:srgbClr val="7F7F7F"/>
              </a:buClr>
              <a:buSzPts val="2400"/>
              <a:buFont typeface="Arial"/>
              <a:buNone/>
            </a:pPr>
            <a:r>
              <a:t/>
            </a:r>
            <a:endParaRPr i="1" sz="2400">
              <a:solidFill>
                <a:srgbClr val="3F3F3F"/>
              </a:solidFill>
              <a:latin typeface="Calibri"/>
              <a:ea typeface="Calibri"/>
              <a:cs typeface="Calibri"/>
              <a:sym typeface="Calibri"/>
            </a:endParaRPr>
          </a:p>
          <a:p>
            <a:pPr indent="0" lvl="0" marL="0" marR="0" rtl="0" algn="l">
              <a:spcBef>
                <a:spcPts val="480"/>
              </a:spcBef>
              <a:spcAft>
                <a:spcPts val="0"/>
              </a:spcAft>
              <a:buClr>
                <a:srgbClr val="7F7F7F"/>
              </a:buClr>
              <a:buSzPts val="2400"/>
              <a:buFont typeface="Arial"/>
              <a:buNone/>
            </a:pPr>
            <a:r>
              <a:rPr i="1" lang="en-AU" sz="2400">
                <a:solidFill>
                  <a:srgbClr val="3F3F3F"/>
                </a:solidFill>
                <a:latin typeface="Calibri"/>
                <a:ea typeface="Calibri"/>
                <a:cs typeface="Calibri"/>
                <a:sym typeface="Calibri"/>
              </a:rPr>
              <a:t>OR-join </a:t>
            </a:r>
            <a:r>
              <a:rPr lang="en-AU" sz="2400">
                <a:solidFill>
                  <a:srgbClr val="3F3F3F"/>
                </a:solidFill>
                <a:latin typeface="Calibri"/>
                <a:ea typeface="Calibri"/>
                <a:cs typeface="Calibri"/>
                <a:sym typeface="Calibri"/>
              </a:rPr>
              <a:t>🡺 proceeds when all </a:t>
            </a:r>
            <a:r>
              <a:rPr b="1" lang="en-AU" sz="2400">
                <a:solidFill>
                  <a:srgbClr val="3F3F3F"/>
                </a:solidFill>
                <a:latin typeface="Calibri"/>
                <a:ea typeface="Calibri"/>
                <a:cs typeface="Calibri"/>
                <a:sym typeface="Calibri"/>
              </a:rPr>
              <a:t>active </a:t>
            </a:r>
            <a:r>
              <a:rPr lang="en-AU" sz="2400">
                <a:solidFill>
                  <a:srgbClr val="3F3F3F"/>
                </a:solidFill>
                <a:latin typeface="Calibri"/>
                <a:ea typeface="Calibri"/>
                <a:cs typeface="Calibri"/>
                <a:sym typeface="Calibri"/>
              </a:rPr>
              <a:t>incoming branches have completed</a:t>
            </a:r>
            <a:endParaRPr/>
          </a:p>
          <a:p>
            <a:pPr indent="-30480" lvl="1" marL="1074738" marR="0" rtl="0" algn="l">
              <a:spcBef>
                <a:spcPts val="480"/>
              </a:spcBef>
              <a:spcAft>
                <a:spcPts val="0"/>
              </a:spcAft>
              <a:buClr>
                <a:srgbClr val="7F7F7F"/>
              </a:buClr>
              <a:buSzPts val="2400"/>
              <a:buFont typeface="Arial"/>
              <a:buNone/>
            </a:pPr>
            <a:r>
              <a:t/>
            </a:r>
            <a:endParaRPr b="0" i="0" sz="2400" u="none" cap="none" strike="noStrike">
              <a:solidFill>
                <a:srgbClr val="3F3F3F"/>
              </a:solidFill>
              <a:latin typeface="Calibri"/>
              <a:ea typeface="Calibri"/>
              <a:cs typeface="Calibri"/>
              <a:sym typeface="Calibri"/>
            </a:endParaRPr>
          </a:p>
        </p:txBody>
      </p:sp>
      <p:graphicFrame>
        <p:nvGraphicFramePr>
          <p:cNvPr id="376" name="Google Shape;376;p17"/>
          <p:cNvGraphicFramePr/>
          <p:nvPr/>
        </p:nvGraphicFramePr>
        <p:xfrm>
          <a:off x="90488" y="2898775"/>
          <a:ext cx="1658937" cy="1647825"/>
        </p:xfrm>
        <a:graphic>
          <a:graphicData uri="http://schemas.openxmlformats.org/presentationml/2006/ole">
            <mc:AlternateContent>
              <mc:Choice Requires="v">
                <p:oleObj r:id="rId4" imgH="1647825" imgW="1658937" progId="Visio.Drawing.11" spid="_x0000_s1">
                  <p:embed/>
                </p:oleObj>
              </mc:Choice>
              <mc:Fallback>
                <p:oleObj r:id="rId5" imgH="1647825" imgW="1658937" progId="Visio.Drawing.11">
                  <p:embed/>
                  <p:pic>
                    <p:nvPicPr>
                      <p:cNvPr id="376" name="Google Shape;376;p17"/>
                      <p:cNvPicPr preferRelativeResize="0"/>
                      <p:nvPr/>
                    </p:nvPicPr>
                    <p:blipFill rotWithShape="1">
                      <a:blip r:embed="rId6">
                        <a:alphaModFix/>
                      </a:blip>
                      <a:srcRect b="0" l="0" r="0" t="0"/>
                      <a:stretch/>
                    </p:blipFill>
                    <p:spPr>
                      <a:xfrm>
                        <a:off x="90488" y="2898775"/>
                        <a:ext cx="1658937" cy="1647825"/>
                      </a:xfrm>
                      <a:prstGeom prst="rect">
                        <a:avLst/>
                      </a:prstGeom>
                      <a:noFill/>
                      <a:ln>
                        <a:noFill/>
                      </a:ln>
                    </p:spPr>
                  </p:pic>
                </p:oleObj>
              </mc:Fallback>
            </mc:AlternateContent>
          </a:graphicData>
        </a:graphic>
      </p:graphicFrame>
      <p:graphicFrame>
        <p:nvGraphicFramePr>
          <p:cNvPr id="377" name="Google Shape;377;p17"/>
          <p:cNvGraphicFramePr/>
          <p:nvPr/>
        </p:nvGraphicFramePr>
        <p:xfrm>
          <a:off x="196850" y="4789488"/>
          <a:ext cx="1522413" cy="1477962"/>
        </p:xfrm>
        <a:graphic>
          <a:graphicData uri="http://schemas.openxmlformats.org/presentationml/2006/ole">
            <mc:AlternateContent>
              <mc:Choice Requires="v">
                <p:oleObj r:id="rId7" imgH="1477962" imgW="1522413" progId="Visio.Drawing.11" spid="_x0000_s2">
                  <p:embed/>
                </p:oleObj>
              </mc:Choice>
              <mc:Fallback>
                <p:oleObj r:id="rId8" imgH="1477962" imgW="1522413" progId="Visio.Drawing.11">
                  <p:embed/>
                  <p:pic>
                    <p:nvPicPr>
                      <p:cNvPr id="377" name="Google Shape;377;p17"/>
                      <p:cNvPicPr preferRelativeResize="0"/>
                      <p:nvPr/>
                    </p:nvPicPr>
                    <p:blipFill rotWithShape="1">
                      <a:blip r:embed="rId9">
                        <a:alphaModFix/>
                      </a:blip>
                      <a:srcRect b="0" l="0" r="0" t="0"/>
                      <a:stretch/>
                    </p:blipFill>
                    <p:spPr>
                      <a:xfrm>
                        <a:off x="196850" y="4789488"/>
                        <a:ext cx="1522413" cy="1477962"/>
                      </a:xfrm>
                      <a:prstGeom prst="rect">
                        <a:avLst/>
                      </a:prstGeom>
                      <a:noFill/>
                      <a:ln>
                        <a:noFill/>
                      </a:ln>
                    </p:spPr>
                  </p:pic>
                </p:oleObj>
              </mc:Fallback>
            </mc:AlternateContent>
          </a:graphicData>
        </a:graphic>
      </p:graphicFrame>
      <p:graphicFrame>
        <p:nvGraphicFramePr>
          <p:cNvPr id="378" name="Google Shape;378;p17"/>
          <p:cNvGraphicFramePr/>
          <p:nvPr/>
        </p:nvGraphicFramePr>
        <p:xfrm>
          <a:off x="381000" y="1614488"/>
          <a:ext cx="792163" cy="792162"/>
        </p:xfrm>
        <a:graphic>
          <a:graphicData uri="http://schemas.openxmlformats.org/presentationml/2006/ole">
            <mc:AlternateContent>
              <mc:Choice Requires="v">
                <p:oleObj r:id="rId10" imgH="792162" imgW="792163" progId="Visio.Drawing.11" spid="_x0000_s3">
                  <p:embed/>
                </p:oleObj>
              </mc:Choice>
              <mc:Fallback>
                <p:oleObj r:id="rId11" imgH="792162" imgW="792163" progId="Visio.Drawing.11">
                  <p:embed/>
                  <p:pic>
                    <p:nvPicPr>
                      <p:cNvPr id="378" name="Google Shape;378;p17"/>
                      <p:cNvPicPr preferRelativeResize="0"/>
                      <p:nvPr/>
                    </p:nvPicPr>
                    <p:blipFill rotWithShape="1">
                      <a:blip r:embed="rId12">
                        <a:alphaModFix/>
                      </a:blip>
                      <a:srcRect b="0" l="0" r="0" t="0"/>
                      <a:stretch/>
                    </p:blipFill>
                    <p:spPr>
                      <a:xfrm>
                        <a:off x="381000" y="1614488"/>
                        <a:ext cx="792163" cy="792162"/>
                      </a:xfrm>
                      <a:prstGeom prst="rect">
                        <a:avLst/>
                      </a:prstGeom>
                      <a:noFill/>
                      <a:ln>
                        <a:noFill/>
                      </a:ln>
                    </p:spPr>
                  </p:pic>
                </p:oleObj>
              </mc:Fallback>
            </mc:AlternateContent>
          </a:graphicData>
        </a:graphic>
      </p:graphicFrame>
      <p:sp>
        <p:nvSpPr>
          <p:cNvPr id="379" name="Google Shape;379;p17"/>
          <p:cNvSpPr/>
          <p:nvPr/>
        </p:nvSpPr>
        <p:spPr>
          <a:xfrm>
            <a:off x="196850"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0" name="Google Shape;380;p17"/>
          <p:cNvSpPr/>
          <p:nvPr/>
        </p:nvSpPr>
        <p:spPr>
          <a:xfrm>
            <a:off x="196850"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1" name="Google Shape;381;p17"/>
          <p:cNvSpPr/>
          <p:nvPr/>
        </p:nvSpPr>
        <p:spPr>
          <a:xfrm>
            <a:off x="467544" y="4795135"/>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2" name="Google Shape;382;p17"/>
          <p:cNvSpPr/>
          <p:nvPr/>
        </p:nvSpPr>
        <p:spPr>
          <a:xfrm>
            <a:off x="467544" y="605759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3" name="Google Shape;383;p17"/>
          <p:cNvSpPr/>
          <p:nvPr/>
        </p:nvSpPr>
        <p:spPr>
          <a:xfrm>
            <a:off x="196848"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4" name="Google Shape;384;p17"/>
          <p:cNvSpPr/>
          <p:nvPr/>
        </p:nvSpPr>
        <p:spPr>
          <a:xfrm>
            <a:off x="196849" y="3722688"/>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5" name="Google Shape;385;p17"/>
          <p:cNvSpPr/>
          <p:nvPr/>
        </p:nvSpPr>
        <p:spPr>
          <a:xfrm>
            <a:off x="467543" y="4795135"/>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86" name="Google Shape;386;p17"/>
          <p:cNvSpPr/>
          <p:nvPr/>
        </p:nvSpPr>
        <p:spPr>
          <a:xfrm>
            <a:off x="467542" y="6060215"/>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xit" presetID="10" presetSubtype="0">
                                  <p:stCondLst>
                                    <p:cond delay="0"/>
                                  </p:stCondLst>
                                  <p:childTnLst>
                                    <p:animEffect filter="fade" transition="out">
                                      <p:cBhvr>
                                        <p:cTn dur="500"/>
                                        <p:tgtEl>
                                          <p:spTgt spid="383"/>
                                        </p:tgtEl>
                                      </p:cBhvr>
                                    </p:animEffect>
                                    <p:set>
                                      <p:cBhvr>
                                        <p:cTn dur="1" fill="hold">
                                          <p:stCondLst>
                                            <p:cond delay="500"/>
                                          </p:stCondLst>
                                        </p:cTn>
                                        <p:tgtEl>
                                          <p:spTgt spid="38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384"/>
                                        </p:tgtEl>
                                      </p:cBhvr>
                                    </p:animEffect>
                                    <p:set>
                                      <p:cBhvr>
                                        <p:cTn dur="1" fill="hold">
                                          <p:stCondLst>
                                            <p:cond delay="500"/>
                                          </p:stCondLst>
                                        </p:cTn>
                                        <p:tgtEl>
                                          <p:spTgt spid="384"/>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par>
                          <p:cTn fill="hold">
                            <p:stCondLst>
                              <p:cond delay="1501"/>
                            </p:stCondLst>
                            <p:childTnLst>
                              <p:par>
                                <p:cTn fill="hold" nodeType="after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379"/>
                                        </p:tgtEl>
                                      </p:cBhvr>
                                    </p:animEffect>
                                    <p:set>
                                      <p:cBhvr>
                                        <p:cTn dur="1" fill="hold">
                                          <p:stCondLst>
                                            <p:cond delay="500"/>
                                          </p:stCondLst>
                                        </p:cTn>
                                        <p:tgtEl>
                                          <p:spTgt spid="3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380"/>
                                        </p:tgtEl>
                                      </p:cBhvr>
                                    </p:animEffect>
                                    <p:set>
                                      <p:cBhvr>
                                        <p:cTn dur="1" fill="hold">
                                          <p:stCondLst>
                                            <p:cond delay="500"/>
                                          </p:stCondLst>
                                        </p:cTn>
                                        <p:tgtEl>
                                          <p:spTgt spid="38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childTnLst>
                          </p:cTn>
                        </p:par>
                        <p:par>
                          <p:cTn fill="hold">
                            <p:stCondLst>
                              <p:cond delay="1000"/>
                            </p:stCondLst>
                            <p:childTnLst>
                              <p:par>
                                <p:cTn fill="hold" nodeType="afterEffect" presetClass="exit" presetID="1" presetSubtype="0">
                                  <p:stCondLst>
                                    <p:cond delay="0"/>
                                  </p:stCondLst>
                                  <p:childTnLst>
                                    <p:set>
                                      <p:cBhvr>
                                        <p:cTn dur="1" fill="hold">
                                          <p:stCondLst>
                                            <p:cond delay="1"/>
                                          </p:stCondLst>
                                        </p:cTn>
                                        <p:tgtEl>
                                          <p:spTgt spid="385"/>
                                        </p:tgtEl>
                                        <p:attrNameLst>
                                          <p:attrName>style.visibility</p:attrName>
                                        </p:attrNameLst>
                                      </p:cBhvr>
                                      <p:to>
                                        <p:strVal val="hidden"/>
                                      </p:to>
                                    </p:set>
                                  </p:childTnLst>
                                </p:cTn>
                              </p:par>
                            </p:childTnLst>
                          </p:cTn>
                        </p:par>
                        <p:par>
                          <p:cTn fill="hold">
                            <p:stCondLst>
                              <p:cond delay="1001"/>
                            </p:stCondLst>
                            <p:childTnLst>
                              <p:par>
                                <p:cTn fill="hold" nodeType="after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par>
                          <p:cTn fill="hold">
                            <p:stCondLst>
                              <p:cond delay="1002"/>
                            </p:stCondLst>
                            <p:childTnLst>
                              <p:par>
                                <p:cTn fill="hold" nodeType="afterEffect" presetClass="exit" presetID="1" presetSubtype="0">
                                  <p:stCondLst>
                                    <p:cond delay="0"/>
                                  </p:stCondLst>
                                  <p:childTnLst>
                                    <p:set>
                                      <p:cBhvr>
                                        <p:cTn dur="1" fill="hold">
                                          <p:stCondLst>
                                            <p:cond delay="1"/>
                                          </p:stCondLst>
                                        </p:cTn>
                                        <p:tgtEl>
                                          <p:spTgt spid="386"/>
                                        </p:tgtEl>
                                        <p:attrNameLst>
                                          <p:attrName>style.visibility</p:attrName>
                                        </p:attrNameLst>
                                      </p:cBhvr>
                                      <p:to>
                                        <p:strVal val="hidden"/>
                                      </p:to>
                                    </p:set>
                                  </p:childTnLst>
                                </p:cTn>
                              </p:par>
                            </p:childTnLst>
                          </p:cTn>
                        </p:par>
                        <p:par>
                          <p:cTn fill="hold">
                            <p:stCondLst>
                              <p:cond delay="1003"/>
                            </p:stCondLst>
                            <p:childTnLst>
                              <p:par>
                                <p:cTn fill="hold" nodeType="after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par>
                          <p:cTn fill="hold">
                            <p:stCondLst>
                              <p:cond delay="1004"/>
                            </p:stCondLst>
                            <p:childTnLst>
                              <p:par>
                                <p:cTn fill="hold" nodeType="after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par>
                          <p:cTn fill="hold">
                            <p:stCondLst>
                              <p:cond delay="1005"/>
                            </p:stCondLst>
                            <p:childTnLst>
                              <p:par>
                                <p:cTn fill="hold" nodeType="afterEffect" presetClass="exit" presetID="1" presetSubtype="0">
                                  <p:stCondLst>
                                    <p:cond delay="0"/>
                                  </p:stCondLst>
                                  <p:childTnLst>
                                    <p:set>
                                      <p:cBhvr>
                                        <p:cTn dur="1" fill="hold">
                                          <p:stCondLst>
                                            <p:cond delay="1"/>
                                          </p:stCondLst>
                                        </p:cTn>
                                        <p:tgtEl>
                                          <p:spTgt spid="3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18"/>
          <p:cNvPicPr preferRelativeResize="0"/>
          <p:nvPr/>
        </p:nvPicPr>
        <p:blipFill rotWithShape="1">
          <a:blip r:embed="rId3">
            <a:alphaModFix/>
          </a:blip>
          <a:srcRect b="0" l="0" r="0" t="0"/>
          <a:stretch/>
        </p:blipFill>
        <p:spPr>
          <a:xfrm>
            <a:off x="194783" y="2030182"/>
            <a:ext cx="8532440" cy="2797636"/>
          </a:xfrm>
          <a:prstGeom prst="rect">
            <a:avLst/>
          </a:prstGeom>
          <a:noFill/>
          <a:ln>
            <a:noFill/>
          </a:ln>
        </p:spPr>
      </p:pic>
      <p:sp>
        <p:nvSpPr>
          <p:cNvPr id="393" name="Google Shape;393;p18"/>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Solution using OR Gateway</a:t>
            </a:r>
            <a:endParaRPr/>
          </a:p>
        </p:txBody>
      </p:sp>
      <p:sp>
        <p:nvSpPr>
          <p:cNvPr id="394" name="Google Shape;394;p18"/>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395" name="Google Shape;395;p18"/>
          <p:cNvSpPr/>
          <p:nvPr/>
        </p:nvSpPr>
        <p:spPr>
          <a:xfrm>
            <a:off x="467544" y="958761"/>
            <a:ext cx="37040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400" u="none">
                <a:solidFill>
                  <a:srgbClr val="3F3F3F"/>
                </a:solidFill>
                <a:latin typeface="Calibri"/>
                <a:ea typeface="Calibri"/>
                <a:cs typeface="Calibri"/>
                <a:sym typeface="Calibri"/>
              </a:rPr>
              <a:t>Order distribution process</a:t>
            </a:r>
            <a:endParaRPr/>
          </a:p>
        </p:txBody>
      </p:sp>
      <p:sp>
        <p:nvSpPr>
          <p:cNvPr id="396" name="Google Shape;396;p18"/>
          <p:cNvSpPr/>
          <p:nvPr/>
        </p:nvSpPr>
        <p:spPr>
          <a:xfrm>
            <a:off x="421644" y="3304680"/>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97" name="Google Shape;397;p18"/>
          <p:cNvSpPr/>
          <p:nvPr/>
        </p:nvSpPr>
        <p:spPr>
          <a:xfrm>
            <a:off x="2414861" y="3304680"/>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398" name="Google Shape;398;p18"/>
          <p:cNvSpPr/>
          <p:nvPr/>
        </p:nvSpPr>
        <p:spPr>
          <a:xfrm>
            <a:off x="2414862" y="3304680"/>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500"/>
                                        <p:tgtEl>
                                          <p:spTgt spid="396"/>
                                        </p:tgtEl>
                                        <p:attrNameLst>
                                          <p:attrName>ppt_w</p:attrName>
                                        </p:attrNameLst>
                                      </p:cBhvr>
                                      <p:tavLst>
                                        <p:tav fmla="" tm="0">
                                          <p:val>
                                            <p:strVal val="0"/>
                                          </p:val>
                                        </p:tav>
                                        <p:tav fmla="" tm="100000">
                                          <p:val>
                                            <p:strVal val="#ppt_w"/>
                                          </p:val>
                                        </p:tav>
                                      </p:tavLst>
                                    </p:anim>
                                    <p:anim calcmode="lin" valueType="num">
                                      <p:cBhvr additive="base">
                                        <p:cTn dur="500"/>
                                        <p:tgtEl>
                                          <p:spTgt spid="39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9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par>
                          <p:cTn fill="hold">
                            <p:stCondLst>
                              <p:cond delay="1"/>
                            </p:stCondLst>
                            <p:childTnLst>
                              <p:par>
                                <p:cTn fill="hold" nodeType="afterEffect" presetClass="exit" presetID="1" presetSubtype="0">
                                  <p:stCondLst>
                                    <p:cond delay="0"/>
                                  </p:stCondLst>
                                  <p:childTnLst>
                                    <p:set>
                                      <p:cBhvr>
                                        <p:cTn dur="1" fill="hold">
                                          <p:stCondLst>
                                            <p:cond delay="1"/>
                                          </p:stCondLst>
                                        </p:cTn>
                                        <p:tgtEl>
                                          <p:spTgt spid="398"/>
                                        </p:tgtEl>
                                        <p:attrNameLst>
                                          <p:attrName>style.visibility</p:attrName>
                                        </p:attrNameLst>
                                      </p:cBhvr>
                                      <p:to>
                                        <p:strVal val="hidden"/>
                                      </p:to>
                                    </p:set>
                                  </p:childTnLst>
                                </p:cTn>
                              </p:par>
                            </p:childTnLst>
                          </p:cTn>
                        </p:par>
                        <p:par>
                          <p:cTn fill="hold">
                            <p:stCondLst>
                              <p:cond delay="2"/>
                            </p:stCondLst>
                            <p:childTnLst>
                              <p:par>
                                <p:cTn fill="hold" nodeType="afterEffect" presetClass="exit" presetID="23" presetSubtype="32">
                                  <p:stCondLst>
                                    <p:cond delay="0"/>
                                  </p:stCondLst>
                                  <p:childTnLst>
                                    <p:anim calcmode="lin" valueType="num">
                                      <p:cBhvr additive="base">
                                        <p:cTn dur="500"/>
                                        <p:tgtEl>
                                          <p:spTgt spid="397"/>
                                        </p:tgtEl>
                                        <p:attrNameLst>
                                          <p:attrName>ppt_w</p:attrName>
                                        </p:attrNameLst>
                                      </p:cBhvr>
                                      <p:tavLst>
                                        <p:tav fmla="" tm="0">
                                          <p:val>
                                            <p:strVal val="#ppt_w"/>
                                          </p:val>
                                        </p:tav>
                                        <p:tav fmla="" tm="100000">
                                          <p:val>
                                            <p:strVal val="0"/>
                                          </p:val>
                                        </p:tav>
                                      </p:tavLst>
                                    </p:anim>
                                    <p:anim calcmode="lin" valueType="num">
                                      <p:cBhvr additive="base">
                                        <p:cTn dur="500"/>
                                        <p:tgtEl>
                                          <p:spTgt spid="397"/>
                                        </p:tgtEl>
                                        <p:attrNameLst>
                                          <p:attrName>ppt_h</p:attrName>
                                        </p:attrNameLst>
                                      </p:cBhvr>
                                      <p:tavLst>
                                        <p:tav fmla="" tm="0">
                                          <p:val>
                                            <p:strVal val="#ppt_h"/>
                                          </p:val>
                                        </p:tav>
                                        <p:tav fmla="" tm="100000">
                                          <p:val>
                                            <p:strVal val="0"/>
                                          </p:val>
                                        </p:tav>
                                      </p:tavLst>
                                    </p:anim>
                                    <p:set>
                                      <p:cBhvr>
                                        <p:cTn dur="1" fill="hold">
                                          <p:stCondLst>
                                            <p:cond delay="500"/>
                                          </p:stCondLst>
                                        </p:cTn>
                                        <p:tgtEl>
                                          <p:spTgt spid="3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9"/>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Arial"/>
              <a:buNone/>
            </a:pPr>
            <a:r>
              <a:rPr lang="en-AU">
                <a:latin typeface="Arial"/>
                <a:ea typeface="Arial"/>
                <a:cs typeface="Arial"/>
                <a:sym typeface="Arial"/>
              </a:rPr>
              <a:t>Beware: Beginner’s Mistake…</a:t>
            </a:r>
            <a:endParaRPr/>
          </a:p>
        </p:txBody>
      </p:sp>
      <p:pic>
        <p:nvPicPr>
          <p:cNvPr descr="OrderManagement.png" id="405" name="Google Shape;405;p19"/>
          <p:cNvPicPr preferRelativeResize="0"/>
          <p:nvPr/>
        </p:nvPicPr>
        <p:blipFill rotWithShape="1">
          <a:blip r:embed="rId3">
            <a:alphaModFix/>
          </a:blip>
          <a:srcRect b="0" l="0" r="0" t="0"/>
          <a:stretch/>
        </p:blipFill>
        <p:spPr>
          <a:xfrm>
            <a:off x="20485" y="1700213"/>
            <a:ext cx="8788073" cy="3536950"/>
          </a:xfrm>
          <a:prstGeom prst="rect">
            <a:avLst/>
          </a:prstGeom>
          <a:noFill/>
          <a:ln>
            <a:noFill/>
          </a:ln>
        </p:spPr>
      </p:pic>
      <p:pic>
        <p:nvPicPr>
          <p:cNvPr descr="warning-sign.gif" id="406" name="Google Shape;406;p19"/>
          <p:cNvPicPr preferRelativeResize="0"/>
          <p:nvPr/>
        </p:nvPicPr>
        <p:blipFill rotWithShape="1">
          <a:blip r:embed="rId4">
            <a:alphaModFix/>
          </a:blip>
          <a:srcRect b="0" l="0" r="0" t="0"/>
          <a:stretch/>
        </p:blipFill>
        <p:spPr>
          <a:xfrm>
            <a:off x="6151733" y="40974"/>
            <a:ext cx="1512888" cy="1335088"/>
          </a:xfrm>
          <a:prstGeom prst="rect">
            <a:avLst/>
          </a:prstGeom>
          <a:noFill/>
          <a:ln>
            <a:noFill/>
          </a:ln>
        </p:spPr>
      </p:pic>
      <p:pic>
        <p:nvPicPr>
          <p:cNvPr descr="warning-sign.gif" id="407" name="Google Shape;407;p19"/>
          <p:cNvPicPr preferRelativeResize="0"/>
          <p:nvPr/>
        </p:nvPicPr>
        <p:blipFill rotWithShape="1">
          <a:blip r:embed="rId4">
            <a:alphaModFix/>
          </a:blip>
          <a:srcRect b="0" l="0" r="0" t="0"/>
          <a:stretch/>
        </p:blipFill>
        <p:spPr>
          <a:xfrm>
            <a:off x="6017343" y="5522912"/>
            <a:ext cx="1512888" cy="13350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
          <p:cNvSpPr txBox="1"/>
          <p:nvPr>
            <p:ph idx="1" type="body"/>
          </p:nvPr>
        </p:nvSpPr>
        <p:spPr>
          <a:xfrm>
            <a:off x="467544" y="1526205"/>
            <a:ext cx="8136904" cy="48245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None/>
            </a:pPr>
            <a:r>
              <a:rPr lang="en-AU"/>
              <a:t>An</a:t>
            </a:r>
            <a:r>
              <a:rPr lang="en-AU"/>
              <a:t> order-to-cash process is triggered by the receipt of a purchase order from a</a:t>
            </a:r>
            <a:r>
              <a:rPr lang="en-AU"/>
              <a:t> customer. Upon receipt, the purchase order has to be checked against the stock to determine if the the requested item(s) are available. Depending on stock availability the purchase order may be confirmed or rejected. </a:t>
            </a:r>
            <a:endParaRPr/>
          </a:p>
          <a:p>
            <a:pPr indent="0" lvl="0" marL="0" rtl="0" algn="l">
              <a:spcBef>
                <a:spcPts val="480"/>
              </a:spcBef>
              <a:spcAft>
                <a:spcPts val="0"/>
              </a:spcAft>
              <a:buSzPts val="2400"/>
              <a:buNone/>
            </a:pPr>
            <a:r>
              <a:rPr lang="en-AU"/>
              <a:t>If the purchase order is confirmed, an invoice is emitted and the goods requested are shipped. The process completes by archiving the order or if the order is rejected.</a:t>
            </a:r>
            <a:endParaRPr/>
          </a:p>
          <a:p>
            <a:pPr indent="-30479" lvl="0" marL="182880" rtl="0" algn="l">
              <a:spcBef>
                <a:spcPts val="480"/>
              </a:spcBef>
              <a:spcAft>
                <a:spcPts val="0"/>
              </a:spcAft>
              <a:buSzPts val="2400"/>
              <a:buFont typeface="Arial"/>
              <a:buNone/>
            </a:pPr>
            <a:r>
              <a:t/>
            </a:r>
            <a:endParaRPr/>
          </a:p>
        </p:txBody>
      </p:sp>
      <p:sp>
        <p:nvSpPr>
          <p:cNvPr id="191" name="Google Shape;191;p2"/>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Let’s start modeling</a:t>
            </a:r>
            <a:endParaRPr/>
          </a:p>
        </p:txBody>
      </p:sp>
      <p:sp>
        <p:nvSpPr>
          <p:cNvPr id="192" name="Google Shape;192;p2"/>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u="none">
                <a:solidFill>
                  <a:srgbClr val="3F3F3F"/>
                </a:solidFill>
                <a:latin typeface="Calibri"/>
                <a:ea typeface="Calibri"/>
                <a:cs typeface="Calibri"/>
                <a:sym typeface="Calibri"/>
              </a:rPr>
              <a:t>Order-to-cash</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0"/>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Arial"/>
              <a:buNone/>
            </a:pPr>
            <a:r>
              <a:rPr lang="en-AU">
                <a:latin typeface="Arial"/>
                <a:ea typeface="Arial"/>
                <a:cs typeface="Arial"/>
                <a:sym typeface="Arial"/>
              </a:rPr>
              <a:t>Guidelines: Naming Conventions</a:t>
            </a:r>
            <a:endParaRPr/>
          </a:p>
        </p:txBody>
      </p:sp>
      <p:sp>
        <p:nvSpPr>
          <p:cNvPr id="414" name="Google Shape;414;p20"/>
          <p:cNvSpPr txBox="1"/>
          <p:nvPr>
            <p:ph idx="1" type="body"/>
          </p:nvPr>
        </p:nvSpPr>
        <p:spPr>
          <a:xfrm>
            <a:off x="457200" y="1412875"/>
            <a:ext cx="8229600" cy="4606925"/>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SzPts val="2400"/>
              <a:buFont typeface="Arial"/>
              <a:buAutoNum type="arabicPeriod"/>
            </a:pPr>
            <a:r>
              <a:rPr lang="en-AU">
                <a:latin typeface="Arial"/>
                <a:ea typeface="Arial"/>
                <a:cs typeface="Arial"/>
                <a:sym typeface="Arial"/>
              </a:rPr>
              <a:t>Give a name to every event and task</a:t>
            </a:r>
            <a:endParaRPr/>
          </a:p>
          <a:p>
            <a:pPr indent="-514350" lvl="0" marL="514350" rtl="0" algn="l">
              <a:lnSpc>
                <a:spcPct val="90000"/>
              </a:lnSpc>
              <a:spcBef>
                <a:spcPts val="480"/>
              </a:spcBef>
              <a:spcAft>
                <a:spcPts val="0"/>
              </a:spcAft>
              <a:buSzPts val="2400"/>
              <a:buFont typeface="Arial"/>
              <a:buAutoNum type="arabicPeriod"/>
            </a:pPr>
            <a:r>
              <a:rPr lang="en-AU">
                <a:latin typeface="Arial"/>
                <a:ea typeface="Arial"/>
                <a:cs typeface="Arial"/>
                <a:sym typeface="Arial"/>
              </a:rPr>
              <a:t>For tasks: verb followed by business object name and possibly complement</a:t>
            </a:r>
            <a:endParaRPr/>
          </a:p>
          <a:p>
            <a:pPr indent="-182879" lvl="2" marL="594360" rtl="0" algn="l">
              <a:lnSpc>
                <a:spcPct val="90000"/>
              </a:lnSpc>
              <a:spcBef>
                <a:spcPts val="360"/>
              </a:spcBef>
              <a:spcAft>
                <a:spcPts val="0"/>
              </a:spcAft>
              <a:buSzPts val="1800"/>
              <a:buChar char="•"/>
            </a:pPr>
            <a:r>
              <a:rPr lang="en-AU">
                <a:latin typeface="Arial"/>
                <a:ea typeface="Arial"/>
                <a:cs typeface="Arial"/>
                <a:sym typeface="Arial"/>
              </a:rPr>
              <a:t>Issue Driver Licence, Renew Licence via Agency</a:t>
            </a:r>
            <a:endParaRPr/>
          </a:p>
          <a:p>
            <a:pPr indent="-514350" lvl="0" marL="514350" rtl="0" algn="l">
              <a:lnSpc>
                <a:spcPct val="90000"/>
              </a:lnSpc>
              <a:spcBef>
                <a:spcPts val="480"/>
              </a:spcBef>
              <a:spcAft>
                <a:spcPts val="0"/>
              </a:spcAft>
              <a:buSzPts val="2400"/>
              <a:buFont typeface="Arial"/>
              <a:buAutoNum type="arabicPeriod"/>
            </a:pPr>
            <a:r>
              <a:rPr lang="en-AU">
                <a:latin typeface="Arial"/>
                <a:ea typeface="Arial"/>
                <a:cs typeface="Arial"/>
                <a:sym typeface="Arial"/>
              </a:rPr>
              <a:t>For message events: object + past participle</a:t>
            </a:r>
            <a:endParaRPr/>
          </a:p>
          <a:p>
            <a:pPr indent="-182879" lvl="2" marL="594360" rtl="0" algn="l">
              <a:lnSpc>
                <a:spcPct val="90000"/>
              </a:lnSpc>
              <a:spcBef>
                <a:spcPts val="360"/>
              </a:spcBef>
              <a:spcAft>
                <a:spcPts val="0"/>
              </a:spcAft>
              <a:buSzPts val="1800"/>
              <a:buChar char="•"/>
            </a:pPr>
            <a:r>
              <a:rPr lang="en-AU">
                <a:latin typeface="Arial"/>
                <a:ea typeface="Arial"/>
                <a:cs typeface="Arial"/>
                <a:sym typeface="Arial"/>
              </a:rPr>
              <a:t>Invoice received, Claim settled</a:t>
            </a:r>
            <a:endParaRPr/>
          </a:p>
          <a:p>
            <a:pPr indent="-514350" lvl="0" marL="514350" rtl="0" algn="l">
              <a:lnSpc>
                <a:spcPct val="90000"/>
              </a:lnSpc>
              <a:spcBef>
                <a:spcPts val="480"/>
              </a:spcBef>
              <a:spcAft>
                <a:spcPts val="0"/>
              </a:spcAft>
              <a:buSzPts val="2400"/>
              <a:buFont typeface="Arial"/>
              <a:buAutoNum type="arabicPeriod"/>
            </a:pPr>
            <a:r>
              <a:rPr lang="en-AU">
                <a:latin typeface="Arial"/>
                <a:ea typeface="Arial"/>
                <a:cs typeface="Arial"/>
                <a:sym typeface="Arial"/>
              </a:rPr>
              <a:t>Avoid generic verbs such as Handle, Record…</a:t>
            </a:r>
            <a:endParaRPr/>
          </a:p>
          <a:p>
            <a:pPr indent="-514350" lvl="0" marL="514350" rtl="0" algn="l">
              <a:lnSpc>
                <a:spcPct val="90000"/>
              </a:lnSpc>
              <a:spcBef>
                <a:spcPts val="480"/>
              </a:spcBef>
              <a:spcAft>
                <a:spcPts val="0"/>
              </a:spcAft>
              <a:buSzPts val="2400"/>
              <a:buFont typeface="Arial"/>
              <a:buAutoNum type="arabicPeriod"/>
            </a:pPr>
            <a:r>
              <a:rPr lang="en-AU">
                <a:latin typeface="Arial"/>
                <a:ea typeface="Arial"/>
                <a:cs typeface="Arial"/>
                <a:sym typeface="Arial"/>
              </a:rPr>
              <a:t>Label each XOR-split with a condition</a:t>
            </a:r>
            <a:endParaRPr/>
          </a:p>
          <a:p>
            <a:pPr indent="-182879" lvl="2" marL="594360" rtl="0" algn="l">
              <a:lnSpc>
                <a:spcPct val="90000"/>
              </a:lnSpc>
              <a:spcBef>
                <a:spcPts val="360"/>
              </a:spcBef>
              <a:spcAft>
                <a:spcPts val="0"/>
              </a:spcAft>
              <a:buSzPts val="1800"/>
              <a:buChar char="•"/>
            </a:pPr>
            <a:r>
              <a:rPr lang="en-AU">
                <a:latin typeface="Arial"/>
                <a:ea typeface="Arial"/>
                <a:cs typeface="Arial"/>
                <a:sym typeface="Arial"/>
              </a:rPr>
              <a:t>Policy is invalid, Claim is inadmissible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1"/>
          <p:cNvSpPr txBox="1"/>
          <p:nvPr>
            <p:ph type="title"/>
          </p:nvPr>
        </p:nvSpPr>
        <p:spPr>
          <a:xfrm>
            <a:off x="292100" y="215550"/>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2800"/>
              <a:buFont typeface="Calibri"/>
              <a:buNone/>
            </a:pPr>
            <a:r>
              <a:rPr lang="en-AU" sz="2800"/>
              <a:t>Organizational Elements in BPMN – Pools &amp; Lanes</a:t>
            </a:r>
            <a:endParaRPr/>
          </a:p>
        </p:txBody>
      </p:sp>
      <p:sp>
        <p:nvSpPr>
          <p:cNvPr id="421" name="Google Shape;421;p21"/>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422" name="Google Shape;422;p21"/>
          <p:cNvSpPr/>
          <p:nvPr/>
        </p:nvSpPr>
        <p:spPr>
          <a:xfrm>
            <a:off x="303213" y="934238"/>
            <a:ext cx="8537700" cy="4557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1" lang="en-AU" sz="2400">
                <a:solidFill>
                  <a:srgbClr val="3F3F3F"/>
                </a:solidFill>
                <a:latin typeface="Calibri"/>
                <a:ea typeface="Calibri"/>
                <a:cs typeface="Calibri"/>
                <a:sym typeface="Calibri"/>
              </a:rPr>
              <a:t>Pool</a:t>
            </a:r>
            <a:endParaRPr/>
          </a:p>
          <a:p>
            <a:pPr indent="0" lvl="0" marL="0" marR="0" rtl="0" algn="l">
              <a:lnSpc>
                <a:spcPct val="90000"/>
              </a:lnSpc>
              <a:spcBef>
                <a:spcPts val="480"/>
              </a:spcBef>
              <a:spcAft>
                <a:spcPts val="0"/>
              </a:spcAft>
              <a:buNone/>
            </a:pPr>
            <a:r>
              <a:rPr lang="en-AU" sz="2400">
                <a:solidFill>
                  <a:srgbClr val="3F3F3F"/>
                </a:solidFill>
                <a:latin typeface="Calibri"/>
                <a:ea typeface="Calibri"/>
                <a:cs typeface="Calibri"/>
                <a:sym typeface="Calibri"/>
              </a:rPr>
              <a:t>Captures a resource class. Generally used to model a business party (e.g. a whole company)</a:t>
            </a:r>
            <a:endParaRPr/>
          </a:p>
          <a:p>
            <a:pPr indent="0" lvl="0" marL="0" marR="0" rtl="0" algn="ctr">
              <a:lnSpc>
                <a:spcPct val="90000"/>
              </a:lnSpc>
              <a:spcBef>
                <a:spcPts val="480"/>
              </a:spcBef>
              <a:spcAft>
                <a:spcPts val="0"/>
              </a:spcAft>
              <a:buNone/>
            </a:pPr>
            <a:r>
              <a:t/>
            </a:r>
            <a:endParaRPr i="1" sz="2400">
              <a:solidFill>
                <a:srgbClr val="3F3F3F"/>
              </a:solidFill>
              <a:latin typeface="Calibri"/>
              <a:ea typeface="Calibri"/>
              <a:cs typeface="Calibri"/>
              <a:sym typeface="Calibri"/>
            </a:endParaRPr>
          </a:p>
          <a:p>
            <a:pPr indent="0" lvl="0" marL="0" marR="0" rtl="0" algn="ctr">
              <a:lnSpc>
                <a:spcPct val="90000"/>
              </a:lnSpc>
              <a:spcBef>
                <a:spcPts val="480"/>
              </a:spcBef>
              <a:spcAft>
                <a:spcPts val="0"/>
              </a:spcAft>
              <a:buNone/>
            </a:pPr>
            <a:r>
              <a:t/>
            </a:r>
            <a:endParaRPr i="1" sz="2400">
              <a:solidFill>
                <a:srgbClr val="3F3F3F"/>
              </a:solidFill>
              <a:latin typeface="Calibri"/>
              <a:ea typeface="Calibri"/>
              <a:cs typeface="Calibri"/>
              <a:sym typeface="Calibri"/>
            </a:endParaRPr>
          </a:p>
          <a:p>
            <a:pPr indent="0" lvl="0" marL="0" marR="0" rtl="0" algn="ctr">
              <a:lnSpc>
                <a:spcPct val="90000"/>
              </a:lnSpc>
              <a:spcBef>
                <a:spcPts val="480"/>
              </a:spcBef>
              <a:spcAft>
                <a:spcPts val="0"/>
              </a:spcAft>
              <a:buNone/>
            </a:pPr>
            <a:r>
              <a:t/>
            </a:r>
            <a:endParaRPr i="1" sz="2400">
              <a:solidFill>
                <a:srgbClr val="3F3F3F"/>
              </a:solidFill>
              <a:latin typeface="Calibri"/>
              <a:ea typeface="Calibri"/>
              <a:cs typeface="Calibri"/>
              <a:sym typeface="Calibri"/>
            </a:endParaRPr>
          </a:p>
          <a:p>
            <a:pPr indent="0" lvl="0" marL="0" marR="0" rtl="0" algn="ctr">
              <a:lnSpc>
                <a:spcPct val="90000"/>
              </a:lnSpc>
              <a:spcBef>
                <a:spcPts val="480"/>
              </a:spcBef>
              <a:spcAft>
                <a:spcPts val="0"/>
              </a:spcAft>
              <a:buNone/>
            </a:pPr>
            <a:r>
              <a:t/>
            </a:r>
            <a:endParaRPr i="1" sz="2400">
              <a:solidFill>
                <a:srgbClr val="3F3F3F"/>
              </a:solidFill>
              <a:latin typeface="Calibri"/>
              <a:ea typeface="Calibri"/>
              <a:cs typeface="Calibri"/>
              <a:sym typeface="Calibri"/>
            </a:endParaRPr>
          </a:p>
          <a:p>
            <a:pPr indent="-190500" lvl="0" marL="342900" marR="0" rtl="0" algn="ctr">
              <a:lnSpc>
                <a:spcPct val="90000"/>
              </a:lnSpc>
              <a:spcBef>
                <a:spcPts val="480"/>
              </a:spcBef>
              <a:spcAft>
                <a:spcPts val="0"/>
              </a:spcAft>
              <a:buClr>
                <a:srgbClr val="B1B1B1"/>
              </a:buClr>
              <a:buSzPts val="2400"/>
              <a:buFont typeface="Arial"/>
              <a:buNone/>
            </a:pPr>
            <a:r>
              <a:t/>
            </a:r>
            <a:endParaRPr sz="2400">
              <a:solidFill>
                <a:srgbClr val="3F3F3F"/>
              </a:solidFill>
              <a:latin typeface="Calibri"/>
              <a:ea typeface="Calibri"/>
              <a:cs typeface="Calibri"/>
              <a:sym typeface="Calibri"/>
            </a:endParaRPr>
          </a:p>
        </p:txBody>
      </p:sp>
      <p:graphicFrame>
        <p:nvGraphicFramePr>
          <p:cNvPr id="423" name="Google Shape;423;p21"/>
          <p:cNvGraphicFramePr/>
          <p:nvPr/>
        </p:nvGraphicFramePr>
        <p:xfrm>
          <a:off x="1321216" y="2241546"/>
          <a:ext cx="5456237" cy="847725"/>
        </p:xfrm>
        <a:graphic>
          <a:graphicData uri="http://schemas.openxmlformats.org/presentationml/2006/ole">
            <mc:AlternateContent>
              <mc:Choice Requires="v">
                <p:oleObj r:id="rId4" imgH="847725" imgW="5456237" progId="Visio.Drawing.11" spid="_x0000_s1">
                  <p:embed/>
                </p:oleObj>
              </mc:Choice>
              <mc:Fallback>
                <p:oleObj r:id="rId5" imgH="847725" imgW="5456237" progId="Visio.Drawing.11">
                  <p:embed/>
                  <p:pic>
                    <p:nvPicPr>
                      <p:cNvPr id="423" name="Google Shape;423;p21"/>
                      <p:cNvPicPr preferRelativeResize="0"/>
                      <p:nvPr/>
                    </p:nvPicPr>
                    <p:blipFill rotWithShape="1">
                      <a:blip r:embed="rId6">
                        <a:alphaModFix/>
                      </a:blip>
                      <a:srcRect b="0" l="0" r="0" t="0"/>
                      <a:stretch/>
                    </p:blipFill>
                    <p:spPr>
                      <a:xfrm>
                        <a:off x="1321216" y="2241546"/>
                        <a:ext cx="5456237" cy="847725"/>
                      </a:xfrm>
                      <a:prstGeom prst="rect">
                        <a:avLst/>
                      </a:prstGeom>
                      <a:noFill/>
                      <a:ln>
                        <a:noFill/>
                      </a:ln>
                    </p:spPr>
                  </p:pic>
                </p:oleObj>
              </mc:Fallback>
            </mc:AlternateContent>
          </a:graphicData>
        </a:graphic>
      </p:graphicFrame>
      <p:graphicFrame>
        <p:nvGraphicFramePr>
          <p:cNvPr id="424" name="Google Shape;424;p21"/>
          <p:cNvGraphicFramePr/>
          <p:nvPr/>
        </p:nvGraphicFramePr>
        <p:xfrm>
          <a:off x="1321216" y="5077851"/>
          <a:ext cx="5456237" cy="1637441"/>
        </p:xfrm>
        <a:graphic>
          <a:graphicData uri="http://schemas.openxmlformats.org/presentationml/2006/ole">
            <mc:AlternateContent>
              <mc:Choice Requires="v">
                <p:oleObj r:id="rId7" imgH="1637441" imgW="5456237" progId="Visio.Drawing.11" spid="_x0000_s2">
                  <p:embed/>
                </p:oleObj>
              </mc:Choice>
              <mc:Fallback>
                <p:oleObj r:id="rId8" imgH="1637441" imgW="5456237" progId="Visio.Drawing.11">
                  <p:embed/>
                  <p:pic>
                    <p:nvPicPr>
                      <p:cNvPr id="424" name="Google Shape;424;p21"/>
                      <p:cNvPicPr preferRelativeResize="0"/>
                      <p:nvPr/>
                    </p:nvPicPr>
                    <p:blipFill rotWithShape="1">
                      <a:blip r:embed="rId9">
                        <a:alphaModFix/>
                      </a:blip>
                      <a:srcRect b="0" l="0" r="0" t="0"/>
                      <a:stretch/>
                    </p:blipFill>
                    <p:spPr>
                      <a:xfrm>
                        <a:off x="1321216" y="5077851"/>
                        <a:ext cx="5456237" cy="1637441"/>
                      </a:xfrm>
                      <a:prstGeom prst="rect">
                        <a:avLst/>
                      </a:prstGeom>
                      <a:noFill/>
                      <a:ln>
                        <a:noFill/>
                      </a:ln>
                    </p:spPr>
                  </p:pic>
                </p:oleObj>
              </mc:Fallback>
            </mc:AlternateContent>
          </a:graphicData>
        </a:graphic>
      </p:graphicFrame>
      <p:sp>
        <p:nvSpPr>
          <p:cNvPr id="425" name="Google Shape;425;p21"/>
          <p:cNvSpPr/>
          <p:nvPr/>
        </p:nvSpPr>
        <p:spPr>
          <a:xfrm>
            <a:off x="292100" y="3212881"/>
            <a:ext cx="8730406" cy="150195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AU" sz="2400">
                <a:solidFill>
                  <a:srgbClr val="3F3F3F"/>
                </a:solidFill>
                <a:latin typeface="Arial"/>
                <a:ea typeface="Arial"/>
                <a:cs typeface="Arial"/>
                <a:sym typeface="Arial"/>
              </a:rPr>
              <a:t>Lane</a:t>
            </a:r>
            <a:endParaRPr/>
          </a:p>
          <a:p>
            <a:pPr indent="0" lvl="0" marL="0" marR="0" rtl="0" algn="l">
              <a:lnSpc>
                <a:spcPct val="90000"/>
              </a:lnSpc>
              <a:spcBef>
                <a:spcPts val="480"/>
              </a:spcBef>
              <a:spcAft>
                <a:spcPts val="0"/>
              </a:spcAft>
              <a:buNone/>
            </a:pPr>
            <a:r>
              <a:rPr lang="en-AU" sz="2400">
                <a:solidFill>
                  <a:srgbClr val="3F3F3F"/>
                </a:solidFill>
                <a:latin typeface="Arial"/>
                <a:ea typeface="Arial"/>
                <a:cs typeface="Arial"/>
                <a:sym typeface="Arial"/>
              </a:rPr>
              <a:t>A </a:t>
            </a:r>
            <a:r>
              <a:rPr i="1" lang="en-AU" sz="2400">
                <a:solidFill>
                  <a:srgbClr val="3F3F3F"/>
                </a:solidFill>
                <a:latin typeface="Arial"/>
                <a:ea typeface="Arial"/>
                <a:cs typeface="Arial"/>
                <a:sym typeface="Arial"/>
              </a:rPr>
              <a:t>resource sub-class</a:t>
            </a:r>
            <a:r>
              <a:rPr lang="en-AU" sz="2400">
                <a:solidFill>
                  <a:srgbClr val="3F3F3F"/>
                </a:solidFill>
                <a:latin typeface="Arial"/>
                <a:ea typeface="Arial"/>
                <a:cs typeface="Arial"/>
                <a:sym typeface="Arial"/>
              </a:rPr>
              <a:t> within a pool. Generally used to model departments (e.g. shipping, finance), internal roles (e.g. Manager, Associate), software systems (e.g. ERP, CRM)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0" st="0"/>
                                            </p:txEl>
                                          </p:spTgt>
                                        </p:tgtEl>
                                        <p:attrNameLst>
                                          <p:attrName>style.visibility</p:attrName>
                                        </p:attrNameLst>
                                      </p:cBhvr>
                                      <p:to>
                                        <p:strVal val="visible"/>
                                      </p:to>
                                    </p:set>
                                    <p:animEffect filter="fade" transition="in">
                                      <p:cBhvr>
                                        <p:cTn dur="500"/>
                                        <p:tgtEl>
                                          <p:spTgt spid="4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1" st="1"/>
                                            </p:txEl>
                                          </p:spTgt>
                                        </p:tgtEl>
                                        <p:attrNameLst>
                                          <p:attrName>style.visibility</p:attrName>
                                        </p:attrNameLst>
                                      </p:cBhvr>
                                      <p:to>
                                        <p:strVal val="visible"/>
                                      </p:to>
                                    </p:set>
                                    <p:animEffect filter="fade" transition="in">
                                      <p:cBhvr>
                                        <p:cTn dur="500"/>
                                        <p:tgtEl>
                                          <p:spTgt spid="4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2" st="2"/>
                                            </p:txEl>
                                          </p:spTgt>
                                        </p:tgtEl>
                                        <p:attrNameLst>
                                          <p:attrName>style.visibility</p:attrName>
                                        </p:attrNameLst>
                                      </p:cBhvr>
                                      <p:to>
                                        <p:strVal val="visible"/>
                                      </p:to>
                                    </p:set>
                                    <p:animEffect filter="fade" transition="in">
                                      <p:cBhvr>
                                        <p:cTn dur="500"/>
                                        <p:tgtEl>
                                          <p:spTgt spid="4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3" st="3"/>
                                            </p:txEl>
                                          </p:spTgt>
                                        </p:tgtEl>
                                        <p:attrNameLst>
                                          <p:attrName>style.visibility</p:attrName>
                                        </p:attrNameLst>
                                      </p:cBhvr>
                                      <p:to>
                                        <p:strVal val="visible"/>
                                      </p:to>
                                    </p:set>
                                    <p:animEffect filter="fade" transition="in">
                                      <p:cBhvr>
                                        <p:cTn dur="500"/>
                                        <p:tgtEl>
                                          <p:spTgt spid="4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4" st="4"/>
                                            </p:txEl>
                                          </p:spTgt>
                                        </p:tgtEl>
                                        <p:attrNameLst>
                                          <p:attrName>style.visibility</p:attrName>
                                        </p:attrNameLst>
                                      </p:cBhvr>
                                      <p:to>
                                        <p:strVal val="visible"/>
                                      </p:to>
                                    </p:set>
                                    <p:animEffect filter="fade" transition="in">
                                      <p:cBhvr>
                                        <p:cTn dur="500"/>
                                        <p:tgtEl>
                                          <p:spTgt spid="4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5" st="5"/>
                                            </p:txEl>
                                          </p:spTgt>
                                        </p:tgtEl>
                                        <p:attrNameLst>
                                          <p:attrName>style.visibility</p:attrName>
                                        </p:attrNameLst>
                                      </p:cBhvr>
                                      <p:to>
                                        <p:strVal val="visible"/>
                                      </p:to>
                                    </p:set>
                                    <p:animEffect filter="fade" transition="in">
                                      <p:cBhvr>
                                        <p:cTn dur="500"/>
                                        <p:tgtEl>
                                          <p:spTgt spid="4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xEl>
                                              <p:pRg end="6" st="6"/>
                                            </p:txEl>
                                          </p:spTgt>
                                        </p:tgtEl>
                                        <p:attrNameLst>
                                          <p:attrName>style.visibility</p:attrName>
                                        </p:attrNameLst>
                                      </p:cBhvr>
                                      <p:to>
                                        <p:strVal val="visible"/>
                                      </p:to>
                                    </p:set>
                                    <p:animEffect filter="fade" transition="in">
                                      <p:cBhvr>
                                        <p:cTn dur="500"/>
                                        <p:tgtEl>
                                          <p:spTgt spid="4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0" st="0"/>
                                            </p:txEl>
                                          </p:spTgt>
                                        </p:tgtEl>
                                        <p:attrNameLst>
                                          <p:attrName>style.visibility</p:attrName>
                                        </p:attrNameLst>
                                      </p:cBhvr>
                                      <p:to>
                                        <p:strVal val="visible"/>
                                      </p:to>
                                    </p:set>
                                    <p:animEffect filter="fade" transition="in">
                                      <p:cBhvr>
                                        <p:cTn dur="500"/>
                                        <p:tgtEl>
                                          <p:spTgt spid="4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xEl>
                                              <p:pRg end="1" st="1"/>
                                            </p:txEl>
                                          </p:spTgt>
                                        </p:tgtEl>
                                        <p:attrNameLst>
                                          <p:attrName>style.visibility</p:attrName>
                                        </p:attrNameLst>
                                      </p:cBhvr>
                                      <p:to>
                                        <p:strVal val="visible"/>
                                      </p:to>
                                    </p:set>
                                    <p:animEffect filter="fade" transition="in">
                                      <p:cBhvr>
                                        <p:cTn dur="500"/>
                                        <p:tgtEl>
                                          <p:spTgt spid="42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2"/>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Order-to-cash process with lanes</a:t>
            </a:r>
            <a:endParaRPr/>
          </a:p>
        </p:txBody>
      </p:sp>
      <p:pic>
        <p:nvPicPr>
          <p:cNvPr id="432" name="Google Shape;432;p22"/>
          <p:cNvPicPr preferRelativeResize="0"/>
          <p:nvPr/>
        </p:nvPicPr>
        <p:blipFill rotWithShape="1">
          <a:blip r:embed="rId3">
            <a:alphaModFix/>
          </a:blip>
          <a:srcRect b="0" l="0" r="0" t="0"/>
          <a:stretch/>
        </p:blipFill>
        <p:spPr>
          <a:xfrm>
            <a:off x="423719" y="1404931"/>
            <a:ext cx="8132682" cy="4965217"/>
          </a:xfrm>
          <a:prstGeom prst="rect">
            <a:avLst/>
          </a:prstGeom>
          <a:noFill/>
          <a:ln>
            <a:noFill/>
          </a:ln>
        </p:spPr>
      </p:pic>
      <p:pic>
        <p:nvPicPr>
          <p:cNvPr id="433" name="Google Shape;433;p22"/>
          <p:cNvPicPr preferRelativeResize="0"/>
          <p:nvPr/>
        </p:nvPicPr>
        <p:blipFill rotWithShape="1">
          <a:blip r:embed="rId4">
            <a:alphaModFix/>
          </a:blip>
          <a:srcRect b="0" l="0" r="0" t="0"/>
          <a:stretch/>
        </p:blipFill>
        <p:spPr>
          <a:xfrm>
            <a:off x="691382" y="1372357"/>
            <a:ext cx="7865075" cy="4983160"/>
          </a:xfrm>
          <a:prstGeom prst="rect">
            <a:avLst/>
          </a:prstGeom>
          <a:noFill/>
          <a:ln>
            <a:noFill/>
          </a:ln>
        </p:spPr>
      </p:pic>
      <p:pic>
        <p:nvPicPr>
          <p:cNvPr id="434" name="Google Shape;434;p22"/>
          <p:cNvPicPr preferRelativeResize="0"/>
          <p:nvPr/>
        </p:nvPicPr>
        <p:blipFill rotWithShape="1">
          <a:blip r:embed="rId5">
            <a:alphaModFix/>
          </a:blip>
          <a:srcRect b="0" l="0" r="0" t="0"/>
          <a:stretch/>
        </p:blipFill>
        <p:spPr>
          <a:xfrm>
            <a:off x="937185" y="1408012"/>
            <a:ext cx="7613929" cy="2990894"/>
          </a:xfrm>
          <a:prstGeom prst="rect">
            <a:avLst/>
          </a:prstGeom>
          <a:noFill/>
          <a:ln>
            <a:noFill/>
          </a:ln>
        </p:spPr>
      </p:pic>
      <p:pic>
        <p:nvPicPr>
          <p:cNvPr id="435" name="Google Shape;435;p22"/>
          <p:cNvPicPr preferRelativeResize="0"/>
          <p:nvPr/>
        </p:nvPicPr>
        <p:blipFill rotWithShape="1">
          <a:blip r:embed="rId6">
            <a:alphaModFix/>
          </a:blip>
          <a:srcRect b="0" l="0" r="0" t="0"/>
          <a:stretch/>
        </p:blipFill>
        <p:spPr>
          <a:xfrm>
            <a:off x="442366" y="1411205"/>
            <a:ext cx="8114063" cy="49589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5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3"/>
          <p:cNvSpPr/>
          <p:nvPr/>
        </p:nvSpPr>
        <p:spPr>
          <a:xfrm>
            <a:off x="353482" y="968820"/>
            <a:ext cx="8429273" cy="31763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AU" sz="2400">
                <a:solidFill>
                  <a:srgbClr val="3F3F3F"/>
                </a:solidFill>
                <a:latin typeface="Arial"/>
                <a:ea typeface="Arial"/>
                <a:cs typeface="Arial"/>
                <a:sym typeface="Arial"/>
              </a:rPr>
              <a:t>A </a:t>
            </a:r>
            <a:r>
              <a:rPr i="1" lang="en-AU" sz="2400">
                <a:solidFill>
                  <a:srgbClr val="3F3F3F"/>
                </a:solidFill>
                <a:latin typeface="Arial"/>
                <a:ea typeface="Arial"/>
                <a:cs typeface="Arial"/>
                <a:sym typeface="Arial"/>
              </a:rPr>
              <a:t>Message Flow </a:t>
            </a:r>
            <a:r>
              <a:rPr lang="en-AU" sz="2400">
                <a:solidFill>
                  <a:srgbClr val="3F3F3F"/>
                </a:solidFill>
                <a:latin typeface="Arial"/>
                <a:ea typeface="Arial"/>
                <a:cs typeface="Arial"/>
                <a:sym typeface="Arial"/>
              </a:rPr>
              <a:t>represents a flow of information between two process parties (Pools)</a:t>
            </a:r>
            <a:endParaRPr/>
          </a:p>
          <a:p>
            <a:pPr indent="-146050" lvl="1" marL="742950" marR="0" rtl="0" algn="ctr">
              <a:spcBef>
                <a:spcPts val="440"/>
              </a:spcBef>
              <a:spcAft>
                <a:spcPts val="0"/>
              </a:spcAft>
              <a:buClr>
                <a:srgbClr val="B1B1B1"/>
              </a:buClr>
              <a:buSzPts val="2200"/>
              <a:buFont typeface="Arial"/>
              <a:buNone/>
            </a:pPr>
            <a:r>
              <a:t/>
            </a:r>
            <a:endParaRPr b="0" i="0" sz="2200" u="none" cap="none" strike="noStrike">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a:p>
            <a:pPr indent="0" lvl="0" marL="0" marR="0" rtl="0" algn="ctr">
              <a:spcBef>
                <a:spcPts val="440"/>
              </a:spcBef>
              <a:spcAft>
                <a:spcPts val="0"/>
              </a:spcAft>
              <a:buNone/>
            </a:pPr>
            <a:r>
              <a:t/>
            </a:r>
            <a:endParaRPr sz="2200">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a:p>
            <a:pPr indent="0" lvl="0" marL="0" marR="0" rtl="0" algn="ctr">
              <a:spcBef>
                <a:spcPts val="400"/>
              </a:spcBef>
              <a:spcAft>
                <a:spcPts val="0"/>
              </a:spcAft>
              <a:buNone/>
            </a:pPr>
            <a:r>
              <a:t/>
            </a:r>
            <a:endParaRPr sz="2000">
              <a:solidFill>
                <a:srgbClr val="3F3F3F"/>
              </a:solidFill>
              <a:latin typeface="Arial"/>
              <a:ea typeface="Arial"/>
              <a:cs typeface="Arial"/>
              <a:sym typeface="Arial"/>
            </a:endParaRPr>
          </a:p>
        </p:txBody>
      </p:sp>
      <p:graphicFrame>
        <p:nvGraphicFramePr>
          <p:cNvPr id="442" name="Google Shape;442;p23"/>
          <p:cNvGraphicFramePr/>
          <p:nvPr/>
        </p:nvGraphicFramePr>
        <p:xfrm>
          <a:off x="3930650" y="1550988"/>
          <a:ext cx="690563" cy="1058862"/>
        </p:xfrm>
        <a:graphic>
          <a:graphicData uri="http://schemas.openxmlformats.org/presentationml/2006/ole">
            <mc:AlternateContent>
              <mc:Choice Requires="v">
                <p:oleObj r:id="rId4" imgH="1058862" imgW="690563" progId="Visio.Drawing.11" spid="_x0000_s1">
                  <p:embed/>
                </p:oleObj>
              </mc:Choice>
              <mc:Fallback>
                <p:oleObj r:id="rId5" imgH="1058862" imgW="690563" progId="Visio.Drawing.11">
                  <p:embed/>
                  <p:pic>
                    <p:nvPicPr>
                      <p:cNvPr id="442" name="Google Shape;442;p23"/>
                      <p:cNvPicPr preferRelativeResize="0"/>
                      <p:nvPr/>
                    </p:nvPicPr>
                    <p:blipFill rotWithShape="1">
                      <a:blip r:embed="rId6">
                        <a:alphaModFix/>
                      </a:blip>
                      <a:srcRect b="0" l="0" r="0" t="0"/>
                      <a:stretch/>
                    </p:blipFill>
                    <p:spPr>
                      <a:xfrm>
                        <a:off x="3930650" y="1550988"/>
                        <a:ext cx="690563" cy="1058862"/>
                      </a:xfrm>
                      <a:prstGeom prst="rect">
                        <a:avLst/>
                      </a:prstGeom>
                      <a:noFill/>
                      <a:ln>
                        <a:noFill/>
                      </a:ln>
                    </p:spPr>
                  </p:pic>
                </p:oleObj>
              </mc:Fallback>
            </mc:AlternateContent>
          </a:graphicData>
        </a:graphic>
      </p:graphicFrame>
      <p:sp>
        <p:nvSpPr>
          <p:cNvPr id="443" name="Google Shape;443;p23"/>
          <p:cNvSpPr txBox="1"/>
          <p:nvPr>
            <p:ph type="title"/>
          </p:nvPr>
        </p:nvSpPr>
        <p:spPr>
          <a:xfrm>
            <a:off x="353482" y="170337"/>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2800"/>
              <a:buFont typeface="Calibri"/>
              <a:buNone/>
            </a:pPr>
            <a:r>
              <a:rPr lang="en-AU" sz="2800"/>
              <a:t>Message Flow</a:t>
            </a:r>
            <a:endParaRPr/>
          </a:p>
        </p:txBody>
      </p:sp>
      <p:sp>
        <p:nvSpPr>
          <p:cNvPr id="444" name="Google Shape;444;p23"/>
          <p:cNvSpPr txBox="1"/>
          <p:nvPr>
            <p:ph idx="12" type="sldNum"/>
          </p:nvPr>
        </p:nvSpPr>
        <p:spPr>
          <a:xfrm>
            <a:off x="8246751" y="6606585"/>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445" name="Google Shape;445;p23"/>
          <p:cNvGraphicFramePr/>
          <p:nvPr/>
        </p:nvGraphicFramePr>
        <p:xfrm>
          <a:off x="1074049" y="4784321"/>
          <a:ext cx="3315067" cy="1763698"/>
        </p:xfrm>
        <a:graphic>
          <a:graphicData uri="http://schemas.openxmlformats.org/presentationml/2006/ole">
            <mc:AlternateContent>
              <mc:Choice Requires="v">
                <p:oleObj r:id="rId7" imgH="1763698" imgW="3315067" progId="Visio.Drawing.11" spid="_x0000_s2">
                  <p:embed/>
                </p:oleObj>
              </mc:Choice>
              <mc:Fallback>
                <p:oleObj r:id="rId8" imgH="1763698" imgW="3315067" progId="Visio.Drawing.11">
                  <p:embed/>
                  <p:pic>
                    <p:nvPicPr>
                      <p:cNvPr id="445" name="Google Shape;445;p23"/>
                      <p:cNvPicPr preferRelativeResize="0"/>
                      <p:nvPr/>
                    </p:nvPicPr>
                    <p:blipFill rotWithShape="1">
                      <a:blip r:embed="rId9">
                        <a:alphaModFix/>
                      </a:blip>
                      <a:srcRect b="0" l="0" r="0" t="0"/>
                      <a:stretch/>
                    </p:blipFill>
                    <p:spPr>
                      <a:xfrm>
                        <a:off x="1074049" y="4784321"/>
                        <a:ext cx="3315067" cy="1763698"/>
                      </a:xfrm>
                      <a:prstGeom prst="rect">
                        <a:avLst/>
                      </a:prstGeom>
                      <a:noFill/>
                      <a:ln>
                        <a:noFill/>
                      </a:ln>
                    </p:spPr>
                  </p:pic>
                </p:oleObj>
              </mc:Fallback>
            </mc:AlternateContent>
          </a:graphicData>
        </a:graphic>
      </p:graphicFrame>
      <p:graphicFrame>
        <p:nvGraphicFramePr>
          <p:cNvPr id="446" name="Google Shape;446;p23"/>
          <p:cNvGraphicFramePr/>
          <p:nvPr/>
        </p:nvGraphicFramePr>
        <p:xfrm>
          <a:off x="5499189" y="4771533"/>
          <a:ext cx="1751462" cy="1763698"/>
        </p:xfrm>
        <a:graphic>
          <a:graphicData uri="http://schemas.openxmlformats.org/presentationml/2006/ole">
            <mc:AlternateContent>
              <mc:Choice Requires="v">
                <p:oleObj r:id="rId10" imgH="1763698" imgW="1751462" progId="Visio.Drawing.11" spid="_x0000_s3">
                  <p:embed/>
                </p:oleObj>
              </mc:Choice>
              <mc:Fallback>
                <p:oleObj r:id="rId11" imgH="1763698" imgW="1751462" progId="Visio.Drawing.11">
                  <p:embed/>
                  <p:pic>
                    <p:nvPicPr>
                      <p:cNvPr id="446" name="Google Shape;446;p23"/>
                      <p:cNvPicPr preferRelativeResize="0"/>
                      <p:nvPr/>
                    </p:nvPicPr>
                    <p:blipFill rotWithShape="1">
                      <a:blip r:embed="rId12">
                        <a:alphaModFix/>
                      </a:blip>
                      <a:srcRect b="0" l="0" r="0" t="0"/>
                      <a:stretch/>
                    </p:blipFill>
                    <p:spPr>
                      <a:xfrm>
                        <a:off x="5499189" y="4771533"/>
                        <a:ext cx="1751462" cy="1763698"/>
                      </a:xfrm>
                      <a:prstGeom prst="rect">
                        <a:avLst/>
                      </a:prstGeom>
                      <a:noFill/>
                      <a:ln>
                        <a:noFill/>
                      </a:ln>
                    </p:spPr>
                  </p:pic>
                </p:oleObj>
              </mc:Fallback>
            </mc:AlternateContent>
          </a:graphicData>
        </a:graphic>
      </p:graphicFrame>
      <p:graphicFrame>
        <p:nvGraphicFramePr>
          <p:cNvPr id="447" name="Google Shape;447;p23"/>
          <p:cNvGraphicFramePr/>
          <p:nvPr/>
        </p:nvGraphicFramePr>
        <p:xfrm>
          <a:off x="5484501" y="5871656"/>
          <a:ext cx="1752600" cy="663575"/>
        </p:xfrm>
        <a:graphic>
          <a:graphicData uri="http://schemas.openxmlformats.org/presentationml/2006/ole">
            <mc:AlternateContent>
              <mc:Choice Requires="v">
                <p:oleObj r:id="rId13" imgH="663575" imgW="1752600" progId="Visio.Drawing.11" spid="_x0000_s4">
                  <p:embed/>
                </p:oleObj>
              </mc:Choice>
              <mc:Fallback>
                <p:oleObj r:id="rId14" imgH="663575" imgW="1752600" progId="Visio.Drawing.11">
                  <p:embed/>
                  <p:pic>
                    <p:nvPicPr>
                      <p:cNvPr id="447" name="Google Shape;447;p23"/>
                      <p:cNvPicPr preferRelativeResize="0"/>
                      <p:nvPr/>
                    </p:nvPicPr>
                    <p:blipFill rotWithShape="1">
                      <a:blip r:embed="rId15">
                        <a:alphaModFix/>
                      </a:blip>
                      <a:srcRect b="0" l="0" r="0" t="0"/>
                      <a:stretch/>
                    </p:blipFill>
                    <p:spPr>
                      <a:xfrm>
                        <a:off x="5484501" y="5871656"/>
                        <a:ext cx="1752600" cy="663575"/>
                      </a:xfrm>
                      <a:prstGeom prst="rect">
                        <a:avLst/>
                      </a:prstGeom>
                      <a:noFill/>
                      <a:ln>
                        <a:noFill/>
                      </a:ln>
                    </p:spPr>
                  </p:pic>
                </p:oleObj>
              </mc:Fallback>
            </mc:AlternateContent>
          </a:graphicData>
        </a:graphic>
      </p:graphicFrame>
      <p:graphicFrame>
        <p:nvGraphicFramePr>
          <p:cNvPr id="448" name="Google Shape;448;p23"/>
          <p:cNvGraphicFramePr/>
          <p:nvPr/>
        </p:nvGraphicFramePr>
        <p:xfrm>
          <a:off x="5481379" y="4776714"/>
          <a:ext cx="1751012" cy="641350"/>
        </p:xfrm>
        <a:graphic>
          <a:graphicData uri="http://schemas.openxmlformats.org/presentationml/2006/ole">
            <mc:AlternateContent>
              <mc:Choice Requires="v">
                <p:oleObj r:id="rId16" imgH="641350" imgW="1751012" progId="Visio.Drawing.11" spid="_x0000_s5">
                  <p:embed/>
                </p:oleObj>
              </mc:Choice>
              <mc:Fallback>
                <p:oleObj r:id="rId17" imgH="641350" imgW="1751012" progId="Visio.Drawing.11">
                  <p:embed/>
                  <p:pic>
                    <p:nvPicPr>
                      <p:cNvPr id="448" name="Google Shape;448;p23"/>
                      <p:cNvPicPr preferRelativeResize="0"/>
                      <p:nvPr/>
                    </p:nvPicPr>
                    <p:blipFill rotWithShape="1">
                      <a:blip r:embed="rId18">
                        <a:alphaModFix/>
                      </a:blip>
                      <a:srcRect b="0" l="0" r="0" t="0"/>
                      <a:stretch/>
                    </p:blipFill>
                    <p:spPr>
                      <a:xfrm>
                        <a:off x="5481379" y="4776714"/>
                        <a:ext cx="1751012" cy="641350"/>
                      </a:xfrm>
                      <a:prstGeom prst="rect">
                        <a:avLst/>
                      </a:prstGeom>
                      <a:noFill/>
                      <a:ln>
                        <a:noFill/>
                      </a:ln>
                    </p:spPr>
                  </p:pic>
                </p:oleObj>
              </mc:Fallback>
            </mc:AlternateContent>
          </a:graphicData>
        </a:graphic>
      </p:graphicFrame>
      <p:graphicFrame>
        <p:nvGraphicFramePr>
          <p:cNvPr id="449" name="Google Shape;449;p23"/>
          <p:cNvGraphicFramePr/>
          <p:nvPr/>
        </p:nvGraphicFramePr>
        <p:xfrm>
          <a:off x="5481379" y="4771533"/>
          <a:ext cx="1751462" cy="1763698"/>
        </p:xfrm>
        <a:graphic>
          <a:graphicData uri="http://schemas.openxmlformats.org/presentationml/2006/ole">
            <mc:AlternateContent>
              <mc:Choice Requires="v">
                <p:oleObj r:id="rId19" imgH="1763698" imgW="1751462" progId="Visio.Drawing.11" spid="_x0000_s6">
                  <p:embed/>
                </p:oleObj>
              </mc:Choice>
              <mc:Fallback>
                <p:oleObj r:id="rId20" imgH="1763698" imgW="1751462" progId="Visio.Drawing.11">
                  <p:embed/>
                  <p:pic>
                    <p:nvPicPr>
                      <p:cNvPr id="449" name="Google Shape;449;p23"/>
                      <p:cNvPicPr preferRelativeResize="0"/>
                      <p:nvPr/>
                    </p:nvPicPr>
                    <p:blipFill rotWithShape="1">
                      <a:blip r:embed="rId21">
                        <a:alphaModFix/>
                      </a:blip>
                      <a:srcRect b="0" l="0" r="0" t="0"/>
                      <a:stretch/>
                    </p:blipFill>
                    <p:spPr>
                      <a:xfrm>
                        <a:off x="5481379" y="4771533"/>
                        <a:ext cx="1751462" cy="1763698"/>
                      </a:xfrm>
                      <a:prstGeom prst="rect">
                        <a:avLst/>
                      </a:prstGeom>
                      <a:noFill/>
                      <a:ln>
                        <a:noFill/>
                      </a:ln>
                    </p:spPr>
                  </p:pic>
                </p:oleObj>
              </mc:Fallback>
            </mc:AlternateContent>
          </a:graphicData>
        </a:graphic>
      </p:graphicFrame>
      <p:graphicFrame>
        <p:nvGraphicFramePr>
          <p:cNvPr id="450" name="Google Shape;450;p23"/>
          <p:cNvGraphicFramePr/>
          <p:nvPr/>
        </p:nvGraphicFramePr>
        <p:xfrm>
          <a:off x="1146959" y="5766851"/>
          <a:ext cx="1598612" cy="723900"/>
        </p:xfrm>
        <a:graphic>
          <a:graphicData uri="http://schemas.openxmlformats.org/presentationml/2006/ole">
            <mc:AlternateContent>
              <mc:Choice Requires="v">
                <p:oleObj r:id="rId22" imgH="723900" imgW="1598612" progId="Visio.Drawing.11" spid="_x0000_s7">
                  <p:embed/>
                </p:oleObj>
              </mc:Choice>
              <mc:Fallback>
                <p:oleObj r:id="rId23" imgH="723900" imgW="1598612" progId="Visio.Drawing.11">
                  <p:embed/>
                  <p:pic>
                    <p:nvPicPr>
                      <p:cNvPr id="450" name="Google Shape;450;p23"/>
                      <p:cNvPicPr preferRelativeResize="0"/>
                      <p:nvPr/>
                    </p:nvPicPr>
                    <p:blipFill rotWithShape="1">
                      <a:blip r:embed="rId24">
                        <a:alphaModFix/>
                      </a:blip>
                      <a:srcRect b="0" l="0" r="0" t="0"/>
                      <a:stretch/>
                    </p:blipFill>
                    <p:spPr>
                      <a:xfrm>
                        <a:off x="1146959" y="5766851"/>
                        <a:ext cx="1598612" cy="723900"/>
                      </a:xfrm>
                      <a:prstGeom prst="rect">
                        <a:avLst/>
                      </a:prstGeom>
                      <a:noFill/>
                      <a:ln>
                        <a:noFill/>
                      </a:ln>
                    </p:spPr>
                  </p:pic>
                </p:oleObj>
              </mc:Fallback>
            </mc:AlternateContent>
          </a:graphicData>
        </a:graphic>
      </p:graphicFrame>
      <p:graphicFrame>
        <p:nvGraphicFramePr>
          <p:cNvPr id="451" name="Google Shape;451;p23"/>
          <p:cNvGraphicFramePr/>
          <p:nvPr/>
        </p:nvGraphicFramePr>
        <p:xfrm>
          <a:off x="2866431" y="5766851"/>
          <a:ext cx="1457325" cy="723900"/>
        </p:xfrm>
        <a:graphic>
          <a:graphicData uri="http://schemas.openxmlformats.org/presentationml/2006/ole">
            <mc:AlternateContent>
              <mc:Choice Requires="v">
                <p:oleObj r:id="rId25" imgH="723900" imgW="1457325" progId="Visio.Drawing.11" spid="_x0000_s8">
                  <p:embed/>
                </p:oleObj>
              </mc:Choice>
              <mc:Fallback>
                <p:oleObj r:id="rId26" imgH="723900" imgW="1457325" progId="Visio.Drawing.11">
                  <p:embed/>
                  <p:pic>
                    <p:nvPicPr>
                      <p:cNvPr id="451" name="Google Shape;451;p23"/>
                      <p:cNvPicPr preferRelativeResize="0"/>
                      <p:nvPr/>
                    </p:nvPicPr>
                    <p:blipFill rotWithShape="1">
                      <a:blip r:embed="rId27">
                        <a:alphaModFix/>
                      </a:blip>
                      <a:srcRect b="0" l="0" r="0" t="0"/>
                      <a:stretch/>
                    </p:blipFill>
                    <p:spPr>
                      <a:xfrm>
                        <a:off x="2866431" y="5766851"/>
                        <a:ext cx="1457325" cy="723900"/>
                      </a:xfrm>
                      <a:prstGeom prst="rect">
                        <a:avLst/>
                      </a:prstGeom>
                      <a:noFill/>
                      <a:ln>
                        <a:noFill/>
                      </a:ln>
                    </p:spPr>
                  </p:pic>
                </p:oleObj>
              </mc:Fallback>
            </mc:AlternateContent>
          </a:graphicData>
        </a:graphic>
      </p:graphicFrame>
      <p:graphicFrame>
        <p:nvGraphicFramePr>
          <p:cNvPr id="452" name="Google Shape;452;p23"/>
          <p:cNvGraphicFramePr/>
          <p:nvPr/>
        </p:nvGraphicFramePr>
        <p:xfrm>
          <a:off x="1959199" y="4803503"/>
          <a:ext cx="200025" cy="1635662"/>
        </p:xfrm>
        <a:graphic>
          <a:graphicData uri="http://schemas.openxmlformats.org/presentationml/2006/ole">
            <mc:AlternateContent>
              <mc:Choice Requires="v">
                <p:oleObj r:id="rId28" imgH="1635662" imgW="200025" progId="Visio.Drawing.11" spid="_x0000_s9">
                  <p:embed/>
                </p:oleObj>
              </mc:Choice>
              <mc:Fallback>
                <p:oleObj r:id="rId29" imgH="1635662" imgW="200025" progId="Visio.Drawing.11">
                  <p:embed/>
                  <p:pic>
                    <p:nvPicPr>
                      <p:cNvPr id="452" name="Google Shape;452;p23"/>
                      <p:cNvPicPr preferRelativeResize="0"/>
                      <p:nvPr/>
                    </p:nvPicPr>
                    <p:blipFill rotWithShape="1">
                      <a:blip r:embed="rId30">
                        <a:alphaModFix/>
                      </a:blip>
                      <a:srcRect b="0" l="0" r="0" t="0"/>
                      <a:stretch/>
                    </p:blipFill>
                    <p:spPr>
                      <a:xfrm>
                        <a:off x="1959199" y="4803503"/>
                        <a:ext cx="200025" cy="1635662"/>
                      </a:xfrm>
                      <a:prstGeom prst="rect">
                        <a:avLst/>
                      </a:prstGeom>
                      <a:noFill/>
                      <a:ln>
                        <a:noFill/>
                      </a:ln>
                    </p:spPr>
                  </p:pic>
                </p:oleObj>
              </mc:Fallback>
            </mc:AlternateContent>
          </a:graphicData>
        </a:graphic>
      </p:graphicFrame>
      <p:sp>
        <p:nvSpPr>
          <p:cNvPr id="453" name="Google Shape;453;p23"/>
          <p:cNvSpPr/>
          <p:nvPr/>
        </p:nvSpPr>
        <p:spPr>
          <a:xfrm>
            <a:off x="353481" y="2618080"/>
            <a:ext cx="842666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rgbClr val="3F3F3F"/>
                </a:solidFill>
                <a:latin typeface="Arial"/>
                <a:ea typeface="Arial"/>
                <a:cs typeface="Arial"/>
                <a:sym typeface="Arial"/>
              </a:rPr>
              <a:t>A Message Flow can connect:</a:t>
            </a:r>
            <a:endParaRPr/>
          </a:p>
          <a:p>
            <a:pPr indent="-285750" lvl="0" marL="285750" marR="0" rtl="0" algn="l">
              <a:spcBef>
                <a:spcPts val="400"/>
              </a:spcBef>
              <a:spcAft>
                <a:spcPts val="0"/>
              </a:spcAft>
              <a:buClr>
                <a:srgbClr val="B1B1B1"/>
              </a:buClr>
              <a:buSzPts val="2000"/>
              <a:buFont typeface="Arial"/>
              <a:buChar char="•"/>
            </a:pPr>
            <a:r>
              <a:rPr lang="en-AU" sz="2000">
                <a:solidFill>
                  <a:srgbClr val="3F3F3F"/>
                </a:solidFill>
                <a:latin typeface="Arial"/>
                <a:ea typeface="Arial"/>
                <a:cs typeface="Arial"/>
                <a:sym typeface="Arial"/>
              </a:rPr>
              <a:t>directly to the boundary of a Pool </a:t>
            </a:r>
            <a:r>
              <a:rPr lang="en-AU" sz="2000">
                <a:solidFill>
                  <a:srgbClr val="000000"/>
                </a:solidFill>
                <a:latin typeface="Arial"/>
                <a:ea typeface="Arial"/>
                <a:cs typeface="Arial"/>
                <a:sym typeface="Arial"/>
              </a:rPr>
              <a:t>🡺</a:t>
            </a:r>
            <a:r>
              <a:rPr lang="en-AU" sz="2000">
                <a:solidFill>
                  <a:srgbClr val="3F3F3F"/>
                </a:solidFill>
                <a:latin typeface="Arial"/>
                <a:ea typeface="Arial"/>
                <a:cs typeface="Arial"/>
                <a:sym typeface="Arial"/>
              </a:rPr>
              <a:t> captures an </a:t>
            </a:r>
            <a:r>
              <a:rPr i="1" lang="en-AU" sz="2000">
                <a:solidFill>
                  <a:srgbClr val="3F3F3F"/>
                </a:solidFill>
                <a:latin typeface="Arial"/>
                <a:ea typeface="Arial"/>
                <a:cs typeface="Arial"/>
                <a:sym typeface="Arial"/>
              </a:rPr>
              <a:t>informative </a:t>
            </a:r>
            <a:r>
              <a:rPr lang="en-AU" sz="2000">
                <a:solidFill>
                  <a:srgbClr val="3F3F3F"/>
                </a:solidFill>
                <a:latin typeface="Arial"/>
                <a:ea typeface="Arial"/>
                <a:cs typeface="Arial"/>
                <a:sym typeface="Arial"/>
              </a:rPr>
              <a:t>message to/from that party</a:t>
            </a:r>
            <a:endParaRPr/>
          </a:p>
          <a:p>
            <a:pPr indent="-285750" lvl="0" marL="285750" marR="0" rtl="0" algn="l">
              <a:spcBef>
                <a:spcPts val="400"/>
              </a:spcBef>
              <a:spcAft>
                <a:spcPts val="0"/>
              </a:spcAft>
              <a:buClr>
                <a:srgbClr val="B1B1B1"/>
              </a:buClr>
              <a:buSzPts val="2000"/>
              <a:buFont typeface="Arial"/>
              <a:buChar char="•"/>
            </a:pPr>
            <a:r>
              <a:rPr lang="en-AU" sz="2000">
                <a:solidFill>
                  <a:srgbClr val="3F3F3F"/>
                </a:solidFill>
                <a:latin typeface="Arial"/>
                <a:ea typeface="Arial"/>
                <a:cs typeface="Arial"/>
                <a:sym typeface="Arial"/>
              </a:rPr>
              <a:t>to a specific activity or event within that Pool </a:t>
            </a:r>
            <a:r>
              <a:rPr lang="en-AU" sz="2000">
                <a:solidFill>
                  <a:srgbClr val="000000"/>
                </a:solidFill>
                <a:latin typeface="Arial"/>
                <a:ea typeface="Arial"/>
                <a:cs typeface="Arial"/>
                <a:sym typeface="Arial"/>
              </a:rPr>
              <a:t>🡺</a:t>
            </a:r>
            <a:r>
              <a:rPr lang="en-AU" sz="2000">
                <a:solidFill>
                  <a:srgbClr val="3F3F3F"/>
                </a:solidFill>
                <a:latin typeface="Arial"/>
                <a:ea typeface="Arial"/>
                <a:cs typeface="Arial"/>
                <a:sym typeface="Arial"/>
              </a:rPr>
              <a:t> captures a message that triggers a specific activity/event within that party</a:t>
            </a:r>
            <a:endParaRPr/>
          </a:p>
        </p:txBody>
      </p:sp>
      <p:graphicFrame>
        <p:nvGraphicFramePr>
          <p:cNvPr id="454" name="Google Shape;454;p23"/>
          <p:cNvGraphicFramePr/>
          <p:nvPr/>
        </p:nvGraphicFramePr>
        <p:xfrm>
          <a:off x="3466506" y="4802198"/>
          <a:ext cx="128587" cy="1643361"/>
        </p:xfrm>
        <a:graphic>
          <a:graphicData uri="http://schemas.openxmlformats.org/presentationml/2006/ole">
            <mc:AlternateContent>
              <mc:Choice Requires="v">
                <p:oleObj r:id="rId31" imgH="1643361" imgW="128587" progId="Visio.Drawing.11" spid="_x0000_s10">
                  <p:embed/>
                </p:oleObj>
              </mc:Choice>
              <mc:Fallback>
                <p:oleObj r:id="rId32" imgH="1643361" imgW="128587" progId="Visio.Drawing.11">
                  <p:embed/>
                  <p:pic>
                    <p:nvPicPr>
                      <p:cNvPr id="454" name="Google Shape;454;p23"/>
                      <p:cNvPicPr preferRelativeResize="0"/>
                      <p:nvPr/>
                    </p:nvPicPr>
                    <p:blipFill rotWithShape="1">
                      <a:blip r:embed="rId33">
                        <a:alphaModFix/>
                      </a:blip>
                      <a:srcRect b="0" l="0" r="0" t="0"/>
                      <a:stretch/>
                    </p:blipFill>
                    <p:spPr>
                      <a:xfrm>
                        <a:off x="3466506" y="4802198"/>
                        <a:ext cx="128587" cy="1643361"/>
                      </a:xfrm>
                      <a:prstGeom prst="rect">
                        <a:avLst/>
                      </a:prstGeom>
                      <a:noFill/>
                      <a:ln>
                        <a:noFill/>
                      </a:ln>
                    </p:spPr>
                  </p:pic>
                </p:oleObj>
              </mc:Fallback>
            </mc:AlternateContent>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500"/>
                                        <p:tgtEl>
                                          <p:spTgt spid="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500"/>
                                        <p:tgtEl>
                                          <p:spTgt spid="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500"/>
                                        <p:tgtEl>
                                          <p:spTgt spid="4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24"/>
          <p:cNvPicPr preferRelativeResize="0"/>
          <p:nvPr/>
        </p:nvPicPr>
        <p:blipFill rotWithShape="1">
          <a:blip r:embed="rId3">
            <a:alphaModFix/>
          </a:blip>
          <a:srcRect b="0" l="0" r="0" t="0"/>
          <a:stretch/>
        </p:blipFill>
        <p:spPr>
          <a:xfrm>
            <a:off x="880456" y="2336954"/>
            <a:ext cx="7010241" cy="4277545"/>
          </a:xfrm>
          <a:prstGeom prst="rect">
            <a:avLst/>
          </a:prstGeom>
          <a:noFill/>
          <a:ln>
            <a:noFill/>
          </a:ln>
        </p:spPr>
      </p:pic>
      <p:sp>
        <p:nvSpPr>
          <p:cNvPr id="461" name="Google Shape;461;p24"/>
          <p:cNvSpPr txBox="1"/>
          <p:nvPr>
            <p:ph type="title"/>
          </p:nvPr>
        </p:nvSpPr>
        <p:spPr>
          <a:xfrm>
            <a:off x="448555" y="164732"/>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2800"/>
              <a:buFont typeface="Calibri"/>
              <a:buNone/>
            </a:pPr>
            <a:r>
              <a:rPr lang="en-AU" sz="2800"/>
              <a:t>Order-to-cash process with a black-box customer pool</a:t>
            </a:r>
            <a:endParaRPr/>
          </a:p>
        </p:txBody>
      </p:sp>
      <p:sp>
        <p:nvSpPr>
          <p:cNvPr id="462" name="Google Shape;462;p24"/>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pic>
        <p:nvPicPr>
          <p:cNvPr id="463" name="Google Shape;463;p24"/>
          <p:cNvPicPr preferRelativeResize="0"/>
          <p:nvPr/>
        </p:nvPicPr>
        <p:blipFill rotWithShape="1">
          <a:blip r:embed="rId4">
            <a:alphaModFix/>
          </a:blip>
          <a:srcRect b="0" l="0" r="0" t="0"/>
          <a:stretch/>
        </p:blipFill>
        <p:spPr>
          <a:xfrm>
            <a:off x="880456" y="1184897"/>
            <a:ext cx="7010241" cy="465768"/>
          </a:xfrm>
          <a:prstGeom prst="rect">
            <a:avLst/>
          </a:prstGeom>
          <a:noFill/>
          <a:ln>
            <a:noFill/>
          </a:ln>
        </p:spPr>
      </p:pic>
      <p:pic>
        <p:nvPicPr>
          <p:cNvPr id="464" name="Google Shape;464;p24"/>
          <p:cNvPicPr preferRelativeResize="0"/>
          <p:nvPr/>
        </p:nvPicPr>
        <p:blipFill rotWithShape="1">
          <a:blip r:embed="rId5">
            <a:alphaModFix/>
          </a:blip>
          <a:srcRect b="55804" l="11194" r="77938" t="7494"/>
          <a:stretch/>
        </p:blipFill>
        <p:spPr>
          <a:xfrm>
            <a:off x="1670815" y="1583518"/>
            <a:ext cx="761202" cy="1991572"/>
          </a:xfrm>
          <a:prstGeom prst="rect">
            <a:avLst/>
          </a:prstGeom>
          <a:noFill/>
          <a:ln>
            <a:noFill/>
          </a:ln>
        </p:spPr>
      </p:pic>
      <p:pic>
        <p:nvPicPr>
          <p:cNvPr id="465" name="Google Shape;465;p24"/>
          <p:cNvPicPr preferRelativeResize="0"/>
          <p:nvPr/>
        </p:nvPicPr>
        <p:blipFill rotWithShape="1">
          <a:blip r:embed="rId6">
            <a:alphaModFix/>
          </a:blip>
          <a:srcRect b="27986" l="29350" r="58873" t="0"/>
          <a:stretch/>
        </p:blipFill>
        <p:spPr>
          <a:xfrm>
            <a:off x="2941427" y="1175801"/>
            <a:ext cx="824879" cy="3912119"/>
          </a:xfrm>
          <a:prstGeom prst="rect">
            <a:avLst/>
          </a:prstGeom>
          <a:noFill/>
          <a:ln>
            <a:noFill/>
          </a:ln>
        </p:spPr>
      </p:pic>
      <p:pic>
        <p:nvPicPr>
          <p:cNvPr id="466" name="Google Shape;466;p24"/>
          <p:cNvPicPr preferRelativeResize="0"/>
          <p:nvPr/>
        </p:nvPicPr>
        <p:blipFill rotWithShape="1">
          <a:blip r:embed="rId5">
            <a:alphaModFix/>
          </a:blip>
          <a:srcRect b="11605" l="44918" r="45422" t="8130"/>
          <a:stretch/>
        </p:blipFill>
        <p:spPr>
          <a:xfrm>
            <a:off x="4032873" y="1617030"/>
            <a:ext cx="676551" cy="4356566"/>
          </a:xfrm>
          <a:prstGeom prst="rect">
            <a:avLst/>
          </a:prstGeom>
          <a:noFill/>
          <a:ln>
            <a:noFill/>
          </a:ln>
        </p:spPr>
      </p:pic>
      <p:pic>
        <p:nvPicPr>
          <p:cNvPr id="467" name="Google Shape;467;p24"/>
          <p:cNvPicPr preferRelativeResize="0"/>
          <p:nvPr/>
        </p:nvPicPr>
        <p:blipFill rotWithShape="1">
          <a:blip r:embed="rId7">
            <a:alphaModFix/>
          </a:blip>
          <a:srcRect b="45958" l="54528" r="36265" t="7045"/>
          <a:stretch/>
        </p:blipFill>
        <p:spPr>
          <a:xfrm>
            <a:off x="4712217" y="1559609"/>
            <a:ext cx="644837" cy="2550078"/>
          </a:xfrm>
          <a:prstGeom prst="rect">
            <a:avLst/>
          </a:prstGeom>
          <a:noFill/>
          <a:ln>
            <a:noFill/>
          </a:ln>
        </p:spPr>
      </p:pic>
      <p:pic>
        <p:nvPicPr>
          <p:cNvPr id="468" name="Google Shape;468;p24"/>
          <p:cNvPicPr preferRelativeResize="0"/>
          <p:nvPr/>
        </p:nvPicPr>
        <p:blipFill rotWithShape="1">
          <a:blip r:embed="rId5">
            <a:alphaModFix/>
          </a:blip>
          <a:srcRect b="27931" l="67515" r="25715" t="0"/>
          <a:stretch/>
        </p:blipFill>
        <p:spPr>
          <a:xfrm>
            <a:off x="5615553" y="1176767"/>
            <a:ext cx="474064" cy="3912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5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5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5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5"/>
          <p:cNvSpPr txBox="1"/>
          <p:nvPr>
            <p:ph idx="1" type="body"/>
          </p:nvPr>
        </p:nvSpPr>
        <p:spPr>
          <a:xfrm>
            <a:off x="503756" y="1160712"/>
            <a:ext cx="8171299" cy="482453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B1B1B1"/>
              </a:buClr>
              <a:buSzPts val="2400"/>
              <a:buFont typeface="Calibri"/>
              <a:buAutoNum type="arabicPeriod"/>
            </a:pPr>
            <a:r>
              <a:rPr lang="en-AU">
                <a:solidFill>
                  <a:srgbClr val="3F3F3F"/>
                </a:solidFill>
              </a:rPr>
              <a:t>A Sequence Flow </a:t>
            </a:r>
            <a:r>
              <a:rPr b="1" lang="en-AU">
                <a:solidFill>
                  <a:srgbClr val="3F3F3F"/>
                </a:solidFill>
              </a:rPr>
              <a:t>cannot</a:t>
            </a:r>
            <a:r>
              <a:rPr lang="en-AU">
                <a:solidFill>
                  <a:srgbClr val="3F3F3F"/>
                </a:solidFill>
              </a:rPr>
              <a:t> cross the boundaries of a Pool (message flows can)</a:t>
            </a:r>
            <a:endParaRPr/>
          </a:p>
          <a:p>
            <a:pPr indent="-457200" lvl="0" marL="457200" rtl="0" algn="l">
              <a:lnSpc>
                <a:spcPct val="90000"/>
              </a:lnSpc>
              <a:spcBef>
                <a:spcPts val="480"/>
              </a:spcBef>
              <a:spcAft>
                <a:spcPts val="0"/>
              </a:spcAft>
              <a:buClr>
                <a:srgbClr val="B1B1B1"/>
              </a:buClr>
              <a:buSzPts val="2400"/>
              <a:buFont typeface="Calibri"/>
              <a:buAutoNum type="arabicPeriod"/>
            </a:pPr>
            <a:r>
              <a:rPr lang="en-AU">
                <a:solidFill>
                  <a:srgbClr val="3F3F3F"/>
                </a:solidFill>
                <a:latin typeface="Calibri"/>
                <a:ea typeface="Calibri"/>
                <a:cs typeface="Calibri"/>
                <a:sym typeface="Calibri"/>
              </a:rPr>
              <a:t>Both Sequence Flow and Message Flow </a:t>
            </a:r>
            <a:r>
              <a:rPr b="1" lang="en-AU">
                <a:solidFill>
                  <a:srgbClr val="3F3F3F"/>
                </a:solidFill>
                <a:latin typeface="Calibri"/>
                <a:ea typeface="Calibri"/>
                <a:cs typeface="Calibri"/>
                <a:sym typeface="Calibri"/>
              </a:rPr>
              <a:t>can cross </a:t>
            </a:r>
            <a:r>
              <a:rPr lang="en-AU">
                <a:solidFill>
                  <a:srgbClr val="3F3F3F"/>
                </a:solidFill>
                <a:latin typeface="Calibri"/>
                <a:ea typeface="Calibri"/>
                <a:cs typeface="Calibri"/>
                <a:sym typeface="Calibri"/>
              </a:rPr>
              <a:t>the boundaries of Lanes</a:t>
            </a:r>
            <a:endParaRPr/>
          </a:p>
          <a:p>
            <a:pPr indent="-457200" lvl="0" marL="457200" rtl="0" algn="l">
              <a:lnSpc>
                <a:spcPct val="90000"/>
              </a:lnSpc>
              <a:spcBef>
                <a:spcPts val="480"/>
              </a:spcBef>
              <a:spcAft>
                <a:spcPts val="0"/>
              </a:spcAft>
              <a:buClr>
                <a:srgbClr val="B1B1B1"/>
              </a:buClr>
              <a:buSzPts val="2400"/>
              <a:buFont typeface="Calibri"/>
              <a:buAutoNum type="arabicPeriod"/>
            </a:pPr>
            <a:r>
              <a:rPr lang="en-AU">
                <a:solidFill>
                  <a:srgbClr val="3F3F3F"/>
                </a:solidFill>
              </a:rPr>
              <a:t>A Message Flow </a:t>
            </a:r>
            <a:r>
              <a:rPr b="1" lang="en-AU">
                <a:solidFill>
                  <a:srgbClr val="3F3F3F"/>
                </a:solidFill>
              </a:rPr>
              <a:t>cannot connect </a:t>
            </a:r>
            <a:r>
              <a:rPr lang="en-AU">
                <a:solidFill>
                  <a:srgbClr val="3F3F3F"/>
                </a:solidFill>
              </a:rPr>
              <a:t>two flow elements within the same pool</a:t>
            </a:r>
            <a:endParaRPr/>
          </a:p>
          <a:p>
            <a:pPr indent="0" lvl="0" marL="0" rtl="0" algn="l">
              <a:lnSpc>
                <a:spcPct val="90000"/>
              </a:lnSpc>
              <a:spcBef>
                <a:spcPts val="480"/>
              </a:spcBef>
              <a:spcAft>
                <a:spcPts val="0"/>
              </a:spcAft>
              <a:buClr>
                <a:srgbClr val="B1B1B1"/>
              </a:buClr>
              <a:buSzPts val="2400"/>
              <a:buNone/>
            </a:pPr>
            <a:r>
              <a:t/>
            </a:r>
            <a:endParaRPr b="1">
              <a:solidFill>
                <a:srgbClr val="3F3F3F"/>
              </a:solidFill>
            </a:endParaRPr>
          </a:p>
        </p:txBody>
      </p:sp>
      <p:sp>
        <p:nvSpPr>
          <p:cNvPr id="475" name="Google Shape;475;p25"/>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Pools, Lanes and Flows: syntactic rules</a:t>
            </a:r>
            <a:endParaRPr/>
          </a:p>
        </p:txBody>
      </p:sp>
      <p:pic>
        <p:nvPicPr>
          <p:cNvPr id="476" name="Google Shape;476;p25"/>
          <p:cNvPicPr preferRelativeResize="0"/>
          <p:nvPr/>
        </p:nvPicPr>
        <p:blipFill rotWithShape="1">
          <a:blip r:embed="rId3">
            <a:alphaModFix/>
          </a:blip>
          <a:srcRect b="0" l="0" r="0" t="0"/>
          <a:stretch/>
        </p:blipFill>
        <p:spPr>
          <a:xfrm>
            <a:off x="2453899" y="3361840"/>
            <a:ext cx="3673098" cy="3180303"/>
          </a:xfrm>
          <a:prstGeom prst="rect">
            <a:avLst/>
          </a:prstGeom>
          <a:noFill/>
          <a:ln>
            <a:noFill/>
          </a:ln>
        </p:spPr>
      </p:pic>
      <p:pic>
        <p:nvPicPr>
          <p:cNvPr id="477" name="Google Shape;477;p25"/>
          <p:cNvPicPr preferRelativeResize="0"/>
          <p:nvPr/>
        </p:nvPicPr>
        <p:blipFill rotWithShape="1">
          <a:blip r:embed="rId4">
            <a:alphaModFix/>
          </a:blip>
          <a:srcRect b="0" l="0" r="0" t="0"/>
          <a:stretch/>
        </p:blipFill>
        <p:spPr>
          <a:xfrm>
            <a:off x="4423435" y="3582554"/>
            <a:ext cx="661664" cy="1720328"/>
          </a:xfrm>
          <a:prstGeom prst="rect">
            <a:avLst/>
          </a:prstGeom>
          <a:noFill/>
          <a:ln>
            <a:noFill/>
          </a:ln>
        </p:spPr>
      </p:pic>
      <p:pic>
        <p:nvPicPr>
          <p:cNvPr id="478" name="Google Shape;478;p25"/>
          <p:cNvPicPr preferRelativeResize="0"/>
          <p:nvPr/>
        </p:nvPicPr>
        <p:blipFill rotWithShape="1">
          <a:blip r:embed="rId5">
            <a:alphaModFix/>
          </a:blip>
          <a:srcRect b="0" l="0" r="0" t="0"/>
          <a:stretch/>
        </p:blipFill>
        <p:spPr>
          <a:xfrm>
            <a:off x="3218827" y="3582554"/>
            <a:ext cx="694846" cy="1737115"/>
          </a:xfrm>
          <a:prstGeom prst="rect">
            <a:avLst/>
          </a:prstGeom>
          <a:noFill/>
          <a:ln>
            <a:noFill/>
          </a:ln>
        </p:spPr>
      </p:pic>
      <p:pic>
        <p:nvPicPr>
          <p:cNvPr id="479" name="Google Shape;479;p25"/>
          <p:cNvPicPr preferRelativeResize="0"/>
          <p:nvPr/>
        </p:nvPicPr>
        <p:blipFill rotWithShape="1">
          <a:blip r:embed="rId5">
            <a:alphaModFix/>
          </a:blip>
          <a:srcRect b="0" l="0" r="0" t="0"/>
          <a:stretch/>
        </p:blipFill>
        <p:spPr>
          <a:xfrm>
            <a:off x="3218827" y="4649604"/>
            <a:ext cx="694846" cy="1737115"/>
          </a:xfrm>
          <a:prstGeom prst="rect">
            <a:avLst/>
          </a:prstGeom>
          <a:noFill/>
          <a:ln>
            <a:noFill/>
          </a:ln>
        </p:spPr>
      </p:pic>
      <p:pic>
        <p:nvPicPr>
          <p:cNvPr id="480" name="Google Shape;480;p25"/>
          <p:cNvPicPr preferRelativeResize="0"/>
          <p:nvPr/>
        </p:nvPicPr>
        <p:blipFill rotWithShape="1">
          <a:blip r:embed="rId6">
            <a:alphaModFix/>
          </a:blip>
          <a:srcRect b="0" l="0" r="0" t="0"/>
          <a:stretch/>
        </p:blipFill>
        <p:spPr>
          <a:xfrm>
            <a:off x="4399780" y="3572980"/>
            <a:ext cx="662582" cy="2717709"/>
          </a:xfrm>
          <a:prstGeom prst="rect">
            <a:avLst/>
          </a:prstGeom>
          <a:noFill/>
          <a:ln>
            <a:noFill/>
          </a:ln>
        </p:spPr>
      </p:pic>
      <p:pic>
        <p:nvPicPr>
          <p:cNvPr id="481" name="Google Shape;481;p25"/>
          <p:cNvPicPr preferRelativeResize="0"/>
          <p:nvPr/>
        </p:nvPicPr>
        <p:blipFill rotWithShape="1">
          <a:blip r:embed="rId7">
            <a:alphaModFix/>
          </a:blip>
          <a:srcRect b="0" l="0" r="0" t="0"/>
          <a:stretch/>
        </p:blipFill>
        <p:spPr>
          <a:xfrm>
            <a:off x="3237011" y="4649604"/>
            <a:ext cx="655409" cy="1650659"/>
          </a:xfrm>
          <a:prstGeom prst="rect">
            <a:avLst/>
          </a:prstGeom>
          <a:noFill/>
          <a:ln>
            <a:noFill/>
          </a:ln>
        </p:spPr>
      </p:pic>
      <p:pic>
        <p:nvPicPr>
          <p:cNvPr id="482" name="Google Shape;482;p25"/>
          <p:cNvPicPr preferRelativeResize="0"/>
          <p:nvPr/>
        </p:nvPicPr>
        <p:blipFill rotWithShape="1">
          <a:blip r:embed="rId5">
            <a:alphaModFix/>
          </a:blip>
          <a:srcRect b="0" l="0" r="0" t="0"/>
          <a:stretch/>
        </p:blipFill>
        <p:spPr>
          <a:xfrm>
            <a:off x="4384778" y="4624459"/>
            <a:ext cx="694846" cy="1737115"/>
          </a:xfrm>
          <a:prstGeom prst="rect">
            <a:avLst/>
          </a:prstGeom>
          <a:noFill/>
          <a:ln>
            <a:noFill/>
          </a:ln>
        </p:spPr>
      </p:pic>
      <p:pic>
        <p:nvPicPr>
          <p:cNvPr descr="http://upload.wikimedia.org/wikipedia/commons/thumb/b/ba/Red_x.svg/150px-Red_x.svg.png" id="483" name="Google Shape;483;p25"/>
          <p:cNvPicPr preferRelativeResize="0"/>
          <p:nvPr/>
        </p:nvPicPr>
        <p:blipFill rotWithShape="1">
          <a:blip r:embed="rId8">
            <a:alphaModFix/>
          </a:blip>
          <a:srcRect b="0" l="0" r="0" t="0"/>
          <a:stretch/>
        </p:blipFill>
        <p:spPr>
          <a:xfrm>
            <a:off x="3281845" y="4179238"/>
            <a:ext cx="543745" cy="543745"/>
          </a:xfrm>
          <a:prstGeom prst="rect">
            <a:avLst/>
          </a:prstGeom>
          <a:noFill/>
          <a:ln>
            <a:noFill/>
          </a:ln>
        </p:spPr>
      </p:pic>
      <p:pic>
        <p:nvPicPr>
          <p:cNvPr descr="http://www.clker.com/cliparts/2/k/n/l/C/Q/transparent-green-checkmark-hi.png" id="484" name="Google Shape;484;p25"/>
          <p:cNvPicPr preferRelativeResize="0"/>
          <p:nvPr/>
        </p:nvPicPr>
        <p:blipFill rotWithShape="1">
          <a:blip r:embed="rId9">
            <a:alphaModFix/>
          </a:blip>
          <a:srcRect b="0" l="0" r="0" t="0"/>
          <a:stretch/>
        </p:blipFill>
        <p:spPr>
          <a:xfrm>
            <a:off x="4569852" y="4129580"/>
            <a:ext cx="566418" cy="590267"/>
          </a:xfrm>
          <a:prstGeom prst="rect">
            <a:avLst/>
          </a:prstGeom>
          <a:noFill/>
          <a:ln>
            <a:noFill/>
          </a:ln>
        </p:spPr>
      </p:pic>
      <p:pic>
        <p:nvPicPr>
          <p:cNvPr descr="http://upload.wikimedia.org/wikipedia/commons/thumb/b/ba/Red_x.svg/150px-Red_x.svg.png" id="485" name="Google Shape;485;p25"/>
          <p:cNvPicPr preferRelativeResize="0"/>
          <p:nvPr/>
        </p:nvPicPr>
        <p:blipFill rotWithShape="1">
          <a:blip r:embed="rId8">
            <a:alphaModFix/>
          </a:blip>
          <a:srcRect b="0" l="0" r="0" t="0"/>
          <a:stretch/>
        </p:blipFill>
        <p:spPr>
          <a:xfrm>
            <a:off x="3281845" y="5221143"/>
            <a:ext cx="543745" cy="543745"/>
          </a:xfrm>
          <a:prstGeom prst="rect">
            <a:avLst/>
          </a:prstGeom>
          <a:noFill/>
          <a:ln>
            <a:noFill/>
          </a:ln>
        </p:spPr>
      </p:pic>
      <p:pic>
        <p:nvPicPr>
          <p:cNvPr descr="http://www.clker.com/cliparts/2/k/n/l/C/Q/transparent-green-checkmark-hi.png" id="486" name="Google Shape;486;p25"/>
          <p:cNvPicPr preferRelativeResize="0"/>
          <p:nvPr/>
        </p:nvPicPr>
        <p:blipFill rotWithShape="1">
          <a:blip r:embed="rId9">
            <a:alphaModFix/>
          </a:blip>
          <a:srcRect b="0" l="0" r="0" t="0"/>
          <a:stretch/>
        </p:blipFill>
        <p:spPr>
          <a:xfrm>
            <a:off x="4536861" y="5159874"/>
            <a:ext cx="566418" cy="590267"/>
          </a:xfrm>
          <a:prstGeom prst="rect">
            <a:avLst/>
          </a:prstGeom>
          <a:noFill/>
          <a:ln>
            <a:noFill/>
          </a:ln>
        </p:spPr>
      </p:pic>
      <p:pic>
        <p:nvPicPr>
          <p:cNvPr descr="http://www.clker.com/cliparts/2/k/n/l/C/Q/transparent-green-checkmark-hi.png" id="487" name="Google Shape;487;p25"/>
          <p:cNvPicPr preferRelativeResize="0"/>
          <p:nvPr/>
        </p:nvPicPr>
        <p:blipFill rotWithShape="1">
          <a:blip r:embed="rId9">
            <a:alphaModFix/>
          </a:blip>
          <a:srcRect b="0" l="0" r="0" t="0"/>
          <a:stretch/>
        </p:blipFill>
        <p:spPr>
          <a:xfrm>
            <a:off x="4528208" y="4509408"/>
            <a:ext cx="566418" cy="590267"/>
          </a:xfrm>
          <a:prstGeom prst="rect">
            <a:avLst/>
          </a:prstGeom>
          <a:noFill/>
          <a:ln>
            <a:noFill/>
          </a:ln>
        </p:spPr>
      </p:pic>
      <p:pic>
        <p:nvPicPr>
          <p:cNvPr descr="http://www.clker.com/cliparts/2/k/n/l/C/Q/transparent-green-checkmark-hi.png" id="488" name="Google Shape;488;p25"/>
          <p:cNvPicPr preferRelativeResize="0"/>
          <p:nvPr/>
        </p:nvPicPr>
        <p:blipFill rotWithShape="1">
          <a:blip r:embed="rId9">
            <a:alphaModFix/>
          </a:blip>
          <a:srcRect b="0" l="0" r="0" t="0"/>
          <a:stretch/>
        </p:blipFill>
        <p:spPr>
          <a:xfrm>
            <a:off x="3361701" y="5094584"/>
            <a:ext cx="566418" cy="5902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animEffect filter="fade" transition="in">
                                      <p:cBhvr>
                                        <p:cTn dur="500"/>
                                        <p:tgtEl>
                                          <p:spTgt spid="4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animEffect filter="fade" transition="in">
                                      <p:cBhvr>
                                        <p:cTn dur="500"/>
                                        <p:tgtEl>
                                          <p:spTgt spid="4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animEffect filter="fade" transition="in">
                                      <p:cBhvr>
                                        <p:cTn dur="500"/>
                                        <p:tgtEl>
                                          <p:spTgt spid="4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animEffect filter="fade" transition="in">
                                      <p:cBhvr>
                                        <p:cTn dur="500"/>
                                        <p:tgtEl>
                                          <p:spTgt spid="474">
                                            <p:txEl>
                                              <p:pRg end="3" st="3"/>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78"/>
                                        </p:tgtEl>
                                      </p:cBhvr>
                                    </p:animEffect>
                                    <p:set>
                                      <p:cBhvr>
                                        <p:cTn dur="1" fill="hold">
                                          <p:stCondLst>
                                            <p:cond delay="500"/>
                                          </p:stCondLst>
                                        </p:cTn>
                                        <p:tgtEl>
                                          <p:spTgt spid="4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7"/>
                                        </p:tgtEl>
                                      </p:cBhvr>
                                    </p:animEffect>
                                    <p:set>
                                      <p:cBhvr>
                                        <p:cTn dur="1" fill="hold">
                                          <p:stCondLst>
                                            <p:cond delay="500"/>
                                          </p:stCondLst>
                                        </p:cTn>
                                        <p:tgtEl>
                                          <p:spTgt spid="4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4"/>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5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8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79"/>
                                        </p:tgtEl>
                                      </p:cBhvr>
                                    </p:animEffect>
                                    <p:set>
                                      <p:cBhvr>
                                        <p:cTn dur="1" fill="hold">
                                          <p:stCondLst>
                                            <p:cond delay="500"/>
                                          </p:stCondLst>
                                        </p:cTn>
                                        <p:tgtEl>
                                          <p:spTgt spid="4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480"/>
                                        </p:tgtEl>
                                      </p:cBhvr>
                                    </p:animEffect>
                                    <p:set>
                                      <p:cBhvr>
                                        <p:cTn dur="1" fill="hold">
                                          <p:stCondLst>
                                            <p:cond delay="500"/>
                                          </p:stCondLst>
                                        </p:cTn>
                                        <p:tgtEl>
                                          <p:spTgt spid="48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6"/>
          <p:cNvSpPr txBox="1"/>
          <p:nvPr>
            <p:ph idx="1" type="body"/>
          </p:nvPr>
        </p:nvSpPr>
        <p:spPr>
          <a:xfrm>
            <a:off x="467544" y="1080349"/>
            <a:ext cx="8136904" cy="569782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400"/>
              <a:buFont typeface="Calibri"/>
              <a:buNone/>
            </a:pPr>
            <a:r>
              <a:t/>
            </a:r>
            <a:endParaRPr/>
          </a:p>
          <a:p>
            <a:pPr indent="-182880" lvl="0" marL="182880" rtl="0" algn="l">
              <a:spcBef>
                <a:spcPts val="480"/>
              </a:spcBef>
              <a:spcAft>
                <a:spcPts val="0"/>
              </a:spcAft>
              <a:buSzPts val="2400"/>
              <a:buFont typeface="Calibri"/>
              <a:buNone/>
            </a:pPr>
            <a:r>
              <a:t/>
            </a:r>
            <a:endParaRPr/>
          </a:p>
          <a:p>
            <a:pPr indent="-1588" lvl="0" marL="1588" rtl="0" algn="l">
              <a:spcBef>
                <a:spcPts val="480"/>
              </a:spcBef>
              <a:spcAft>
                <a:spcPts val="0"/>
              </a:spcAft>
              <a:buSzPts val="2400"/>
              <a:buFont typeface="Calibri"/>
              <a:buNone/>
            </a:pPr>
            <a:r>
              <a:t/>
            </a:r>
            <a:endParaRPr sz="2400"/>
          </a:p>
          <a:p>
            <a:pPr indent="-1588" lvl="0" marL="1588" rtl="0" algn="l">
              <a:spcBef>
                <a:spcPts val="480"/>
              </a:spcBef>
              <a:spcAft>
                <a:spcPts val="0"/>
              </a:spcAft>
              <a:buSzPts val="2400"/>
              <a:buFont typeface="Calibri"/>
              <a:buNone/>
            </a:pPr>
            <a:r>
              <a:t/>
            </a:r>
            <a:endParaRPr/>
          </a:p>
          <a:p>
            <a:pPr indent="-1588" lvl="0" marL="1588" rtl="0" algn="l">
              <a:spcBef>
                <a:spcPts val="480"/>
              </a:spcBef>
              <a:spcAft>
                <a:spcPts val="0"/>
              </a:spcAft>
              <a:buSzPts val="2400"/>
              <a:buFont typeface="Calibri"/>
              <a:buNone/>
            </a:pPr>
            <a:r>
              <a:t/>
            </a:r>
            <a:endParaRPr sz="2400"/>
          </a:p>
          <a:p>
            <a:pPr indent="-1588" lvl="0" marL="1588" rtl="0" algn="l">
              <a:spcBef>
                <a:spcPts val="480"/>
              </a:spcBef>
              <a:spcAft>
                <a:spcPts val="0"/>
              </a:spcAft>
              <a:buSzPts val="2400"/>
              <a:buFont typeface="Calibri"/>
              <a:buNone/>
            </a:pPr>
            <a:r>
              <a:t/>
            </a:r>
            <a:endParaRPr/>
          </a:p>
          <a:p>
            <a:pPr indent="-1588" lvl="0" marL="1588" rtl="0" algn="l">
              <a:spcBef>
                <a:spcPts val="480"/>
              </a:spcBef>
              <a:spcAft>
                <a:spcPts val="0"/>
              </a:spcAft>
              <a:buSzPts val="2400"/>
              <a:buFont typeface="Calibri"/>
              <a:buNone/>
            </a:pPr>
            <a:r>
              <a:t/>
            </a:r>
            <a:endParaRPr sz="2400"/>
          </a:p>
          <a:p>
            <a:pPr indent="-1588" lvl="0" marL="1588" rtl="0" algn="l">
              <a:spcBef>
                <a:spcPts val="480"/>
              </a:spcBef>
              <a:spcAft>
                <a:spcPts val="0"/>
              </a:spcAft>
              <a:buSzPts val="2400"/>
              <a:buFont typeface="Calibri"/>
              <a:buNone/>
            </a:pPr>
            <a:r>
              <a:rPr lang="en-AU" sz="2400"/>
              <a:t>The </a:t>
            </a:r>
            <a:r>
              <a:rPr lang="en-AU"/>
              <a:t>p</a:t>
            </a:r>
            <a:r>
              <a:rPr lang="en-AU" sz="2400"/>
              <a:t>urchase </a:t>
            </a:r>
            <a:r>
              <a:rPr lang="en-AU"/>
              <a:t>o</a:t>
            </a:r>
            <a:r>
              <a:rPr lang="en-AU" sz="2400"/>
              <a:t>rder document serves as an input to the stock availability check. Based on the outcome of this check, the status of the document is updated, either to “approved” or “rejected”. If the order is approved, an invoice and a shipment notice are produced.</a:t>
            </a:r>
            <a:endParaRPr/>
          </a:p>
        </p:txBody>
      </p:sp>
      <p:sp>
        <p:nvSpPr>
          <p:cNvPr id="495" name="Google Shape;495;p26"/>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Order-to-cash process, again</a:t>
            </a:r>
            <a:endParaRPr/>
          </a:p>
        </p:txBody>
      </p:sp>
      <p:sp>
        <p:nvSpPr>
          <p:cNvPr id="496" name="Google Shape;496;p26"/>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497" name="Google Shape;497;p26"/>
          <p:cNvGraphicFramePr/>
          <p:nvPr/>
        </p:nvGraphicFramePr>
        <p:xfrm>
          <a:off x="134852" y="1352547"/>
          <a:ext cx="8804275" cy="2687638"/>
        </p:xfrm>
        <a:graphic>
          <a:graphicData uri="http://schemas.openxmlformats.org/presentationml/2006/ole">
            <mc:AlternateContent>
              <mc:Choice Requires="v">
                <p:oleObj r:id="rId4" imgH="2687638" imgW="8804275" progId="Visio.Drawing.11" spid="_x0000_s1">
                  <p:embed/>
                </p:oleObj>
              </mc:Choice>
              <mc:Fallback>
                <p:oleObj r:id="rId5" imgH="2687638" imgW="8804275" progId="Visio.Drawing.11">
                  <p:embed/>
                  <p:pic>
                    <p:nvPicPr>
                      <p:cNvPr id="497" name="Google Shape;497;p26"/>
                      <p:cNvPicPr preferRelativeResize="0"/>
                      <p:nvPr/>
                    </p:nvPicPr>
                    <p:blipFill rotWithShape="1">
                      <a:blip r:embed="rId6">
                        <a:alphaModFix/>
                      </a:blip>
                      <a:srcRect b="0" l="0" r="0" t="0"/>
                      <a:stretch/>
                    </p:blipFill>
                    <p:spPr>
                      <a:xfrm>
                        <a:off x="134852" y="1352547"/>
                        <a:ext cx="8804275" cy="2687638"/>
                      </a:xfrm>
                      <a:prstGeom prst="rect">
                        <a:avLst/>
                      </a:prstGeom>
                      <a:noFill/>
                      <a:ln>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graphicFrame>
        <p:nvGraphicFramePr>
          <p:cNvPr id="503" name="Google Shape;503;p27"/>
          <p:cNvGraphicFramePr/>
          <p:nvPr/>
        </p:nvGraphicFramePr>
        <p:xfrm>
          <a:off x="4654426" y="951045"/>
          <a:ext cx="2455863" cy="1343025"/>
        </p:xfrm>
        <a:graphic>
          <a:graphicData uri="http://schemas.openxmlformats.org/presentationml/2006/ole">
            <mc:AlternateContent>
              <mc:Choice Requires="v">
                <p:oleObj r:id="rId4" imgH="1343025" imgW="2455863" progId="Visio.Drawing.11" spid="_x0000_s1">
                  <p:embed/>
                </p:oleObj>
              </mc:Choice>
              <mc:Fallback>
                <p:oleObj r:id="rId5" imgH="1343025" imgW="2455863" progId="Visio.Drawing.11">
                  <p:embed/>
                  <p:pic>
                    <p:nvPicPr>
                      <p:cNvPr id="503" name="Google Shape;503;p27"/>
                      <p:cNvPicPr preferRelativeResize="0"/>
                      <p:nvPr/>
                    </p:nvPicPr>
                    <p:blipFill rotWithShape="1">
                      <a:blip r:embed="rId6">
                        <a:alphaModFix/>
                      </a:blip>
                      <a:srcRect b="0" l="0" r="0" t="0"/>
                      <a:stretch/>
                    </p:blipFill>
                    <p:spPr>
                      <a:xfrm>
                        <a:off x="4654426" y="951045"/>
                        <a:ext cx="2455863" cy="1343025"/>
                      </a:xfrm>
                      <a:prstGeom prst="rect">
                        <a:avLst/>
                      </a:prstGeom>
                      <a:noFill/>
                      <a:ln>
                        <a:noFill/>
                      </a:ln>
                    </p:spPr>
                  </p:pic>
                </p:oleObj>
              </mc:Fallback>
            </mc:AlternateContent>
          </a:graphicData>
        </a:graphic>
      </p:graphicFrame>
      <p:graphicFrame>
        <p:nvGraphicFramePr>
          <p:cNvPr id="504" name="Google Shape;504;p27"/>
          <p:cNvGraphicFramePr/>
          <p:nvPr/>
        </p:nvGraphicFramePr>
        <p:xfrm>
          <a:off x="134852" y="2192514"/>
          <a:ext cx="8804275" cy="2687638"/>
        </p:xfrm>
        <a:graphic>
          <a:graphicData uri="http://schemas.openxmlformats.org/presentationml/2006/ole">
            <mc:AlternateContent>
              <mc:Choice Requires="v">
                <p:oleObj r:id="rId7" imgH="2687638" imgW="8804275" progId="Visio.Drawing.11" spid="_x0000_s2">
                  <p:embed/>
                </p:oleObj>
              </mc:Choice>
              <mc:Fallback>
                <p:oleObj r:id="rId8" imgH="2687638" imgW="8804275" progId="Visio.Drawing.11">
                  <p:embed/>
                  <p:pic>
                    <p:nvPicPr>
                      <p:cNvPr id="504" name="Google Shape;504;p27"/>
                      <p:cNvPicPr preferRelativeResize="0"/>
                      <p:nvPr/>
                    </p:nvPicPr>
                    <p:blipFill rotWithShape="1">
                      <a:blip r:embed="rId9">
                        <a:alphaModFix/>
                      </a:blip>
                      <a:srcRect b="0" l="0" r="0" t="0"/>
                      <a:stretch/>
                    </p:blipFill>
                    <p:spPr>
                      <a:xfrm>
                        <a:off x="134852" y="2192514"/>
                        <a:ext cx="8804275" cy="2687638"/>
                      </a:xfrm>
                      <a:prstGeom prst="rect">
                        <a:avLst/>
                      </a:prstGeom>
                      <a:noFill/>
                      <a:ln>
                        <a:noFill/>
                      </a:ln>
                    </p:spPr>
                  </p:pic>
                </p:oleObj>
              </mc:Fallback>
            </mc:AlternateContent>
          </a:graphicData>
        </a:graphic>
      </p:graphicFrame>
      <p:graphicFrame>
        <p:nvGraphicFramePr>
          <p:cNvPr id="505" name="Google Shape;505;p27"/>
          <p:cNvGraphicFramePr/>
          <p:nvPr/>
        </p:nvGraphicFramePr>
        <p:xfrm>
          <a:off x="1679650" y="1607968"/>
          <a:ext cx="2646362" cy="2846388"/>
        </p:xfrm>
        <a:graphic>
          <a:graphicData uri="http://schemas.openxmlformats.org/presentationml/2006/ole">
            <mc:AlternateContent>
              <mc:Choice Requires="v">
                <p:oleObj r:id="rId10" imgH="2846388" imgW="2646362" progId="Visio.Drawing.11" spid="_x0000_s3">
                  <p:embed/>
                </p:oleObj>
              </mc:Choice>
              <mc:Fallback>
                <p:oleObj r:id="rId11" imgH="2846388" imgW="2646362" progId="Visio.Drawing.11">
                  <p:embed/>
                  <p:pic>
                    <p:nvPicPr>
                      <p:cNvPr id="505" name="Google Shape;505;p27"/>
                      <p:cNvPicPr preferRelativeResize="0"/>
                      <p:nvPr/>
                    </p:nvPicPr>
                    <p:blipFill rotWithShape="1">
                      <a:blip r:embed="rId12">
                        <a:alphaModFix/>
                      </a:blip>
                      <a:srcRect b="0" l="0" r="0" t="0"/>
                      <a:stretch/>
                    </p:blipFill>
                    <p:spPr>
                      <a:xfrm>
                        <a:off x="1679650" y="1607968"/>
                        <a:ext cx="2646362" cy="2846388"/>
                      </a:xfrm>
                      <a:prstGeom prst="rect">
                        <a:avLst/>
                      </a:prstGeom>
                      <a:noFill/>
                      <a:ln>
                        <a:noFill/>
                      </a:ln>
                    </p:spPr>
                  </p:pic>
                </p:oleObj>
              </mc:Fallback>
            </mc:AlternateContent>
          </a:graphicData>
        </a:graphic>
      </p:graphicFrame>
      <p:sp>
        <p:nvSpPr>
          <p:cNvPr id="506" name="Google Shape;506;p27"/>
          <p:cNvSpPr txBox="1"/>
          <p:nvPr>
            <p:ph type="title"/>
          </p:nvPr>
        </p:nvSpPr>
        <p:spPr>
          <a:xfrm>
            <a:off x="426574" y="301624"/>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Model with information artifacts</a:t>
            </a:r>
            <a:endParaRPr/>
          </a:p>
        </p:txBody>
      </p:sp>
      <p:graphicFrame>
        <p:nvGraphicFramePr>
          <p:cNvPr id="507" name="Google Shape;507;p27"/>
          <p:cNvGraphicFramePr/>
          <p:nvPr/>
        </p:nvGraphicFramePr>
        <p:xfrm>
          <a:off x="-85725" y="1564897"/>
          <a:ext cx="1719263" cy="1855788"/>
        </p:xfrm>
        <a:graphic>
          <a:graphicData uri="http://schemas.openxmlformats.org/presentationml/2006/ole">
            <mc:AlternateContent>
              <mc:Choice Requires="v">
                <p:oleObj r:id="rId13" imgH="1855788" imgW="1719263" progId="Visio.Drawing.11" spid="_x0000_s4">
                  <p:embed/>
                </p:oleObj>
              </mc:Choice>
              <mc:Fallback>
                <p:oleObj r:id="rId14" imgH="1855788" imgW="1719263" progId="Visio.Drawing.11">
                  <p:embed/>
                  <p:pic>
                    <p:nvPicPr>
                      <p:cNvPr id="507" name="Google Shape;507;p27"/>
                      <p:cNvPicPr preferRelativeResize="0"/>
                      <p:nvPr/>
                    </p:nvPicPr>
                    <p:blipFill rotWithShape="1">
                      <a:blip r:embed="rId15">
                        <a:alphaModFix/>
                      </a:blip>
                      <a:srcRect b="0" l="0" r="0" t="0"/>
                      <a:stretch/>
                    </p:blipFill>
                    <p:spPr>
                      <a:xfrm>
                        <a:off x="-85725" y="1564897"/>
                        <a:ext cx="1719263" cy="1855788"/>
                      </a:xfrm>
                      <a:prstGeom prst="rect">
                        <a:avLst/>
                      </a:prstGeom>
                      <a:noFill/>
                      <a:ln>
                        <a:noFill/>
                      </a:ln>
                    </p:spPr>
                  </p:pic>
                </p:oleObj>
              </mc:Fallback>
            </mc:AlternateContent>
          </a:graphicData>
        </a:graphic>
      </p:graphicFrame>
      <p:sp>
        <p:nvSpPr>
          <p:cNvPr id="508" name="Google Shape;508;p27"/>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509" name="Google Shape;509;p27"/>
          <p:cNvGraphicFramePr/>
          <p:nvPr/>
        </p:nvGraphicFramePr>
        <p:xfrm>
          <a:off x="1212180" y="1413613"/>
          <a:ext cx="1728787" cy="2187575"/>
        </p:xfrm>
        <a:graphic>
          <a:graphicData uri="http://schemas.openxmlformats.org/presentationml/2006/ole">
            <mc:AlternateContent>
              <mc:Choice Requires="v">
                <p:oleObj r:id="rId16" imgH="2187575" imgW="1728787" progId="Visio.Drawing.11" spid="_x0000_s5">
                  <p:embed/>
                </p:oleObj>
              </mc:Choice>
              <mc:Fallback>
                <p:oleObj r:id="rId17" imgH="2187575" imgW="1728787" progId="Visio.Drawing.11">
                  <p:embed/>
                  <p:pic>
                    <p:nvPicPr>
                      <p:cNvPr id="509" name="Google Shape;509;p27"/>
                      <p:cNvPicPr preferRelativeResize="0"/>
                      <p:nvPr/>
                    </p:nvPicPr>
                    <p:blipFill rotWithShape="1">
                      <a:blip r:embed="rId18">
                        <a:alphaModFix/>
                      </a:blip>
                      <a:srcRect b="0" l="0" r="0" t="0"/>
                      <a:stretch/>
                    </p:blipFill>
                    <p:spPr>
                      <a:xfrm>
                        <a:off x="1212180" y="1413613"/>
                        <a:ext cx="1728787" cy="2187575"/>
                      </a:xfrm>
                      <a:prstGeom prst="rect">
                        <a:avLst/>
                      </a:prstGeom>
                      <a:noFill/>
                      <a:ln>
                        <a:noFill/>
                      </a:ln>
                    </p:spPr>
                  </p:pic>
                </p:oleObj>
              </mc:Fallback>
            </mc:AlternateContent>
          </a:graphicData>
        </a:graphic>
      </p:graphicFrame>
      <p:graphicFrame>
        <p:nvGraphicFramePr>
          <p:cNvPr id="510" name="Google Shape;510;p27"/>
          <p:cNvGraphicFramePr/>
          <p:nvPr/>
        </p:nvGraphicFramePr>
        <p:xfrm>
          <a:off x="2509838" y="3448230"/>
          <a:ext cx="1862137" cy="2860675"/>
        </p:xfrm>
        <a:graphic>
          <a:graphicData uri="http://schemas.openxmlformats.org/presentationml/2006/ole">
            <mc:AlternateContent>
              <mc:Choice Requires="v">
                <p:oleObj r:id="rId19" imgH="2860675" imgW="1862137" progId="Visio.Drawing.11" spid="_x0000_s6">
                  <p:embed/>
                </p:oleObj>
              </mc:Choice>
              <mc:Fallback>
                <p:oleObj r:id="rId20" imgH="2860675" imgW="1862137" progId="Visio.Drawing.11">
                  <p:embed/>
                  <p:pic>
                    <p:nvPicPr>
                      <p:cNvPr id="510" name="Google Shape;510;p27"/>
                      <p:cNvPicPr preferRelativeResize="0"/>
                      <p:nvPr/>
                    </p:nvPicPr>
                    <p:blipFill rotWithShape="1">
                      <a:blip r:embed="rId21">
                        <a:alphaModFix/>
                      </a:blip>
                      <a:srcRect b="0" l="0" r="0" t="0"/>
                      <a:stretch/>
                    </p:blipFill>
                    <p:spPr>
                      <a:xfrm>
                        <a:off x="2509838" y="3448230"/>
                        <a:ext cx="1862137" cy="2860675"/>
                      </a:xfrm>
                      <a:prstGeom prst="rect">
                        <a:avLst/>
                      </a:prstGeom>
                      <a:noFill/>
                      <a:ln>
                        <a:noFill/>
                      </a:ln>
                    </p:spPr>
                  </p:pic>
                </p:oleObj>
              </mc:Fallback>
            </mc:AlternateContent>
          </a:graphicData>
        </a:graphic>
      </p:graphicFrame>
      <p:graphicFrame>
        <p:nvGraphicFramePr>
          <p:cNvPr id="511" name="Google Shape;511;p27"/>
          <p:cNvGraphicFramePr/>
          <p:nvPr/>
        </p:nvGraphicFramePr>
        <p:xfrm>
          <a:off x="4805239" y="3859567"/>
          <a:ext cx="2305050" cy="1200150"/>
        </p:xfrm>
        <a:graphic>
          <a:graphicData uri="http://schemas.openxmlformats.org/presentationml/2006/ole">
            <mc:AlternateContent>
              <mc:Choice Requires="v">
                <p:oleObj r:id="rId22" imgH="1200150" imgW="2305050" progId="Visio.Drawing.11" spid="_x0000_s7">
                  <p:embed/>
                </p:oleObj>
              </mc:Choice>
              <mc:Fallback>
                <p:oleObj r:id="rId23" imgH="1200150" imgW="2305050" progId="Visio.Drawing.11">
                  <p:embed/>
                  <p:pic>
                    <p:nvPicPr>
                      <p:cNvPr id="511" name="Google Shape;511;p27"/>
                      <p:cNvPicPr preferRelativeResize="0"/>
                      <p:nvPr/>
                    </p:nvPicPr>
                    <p:blipFill rotWithShape="1">
                      <a:blip r:embed="rId24">
                        <a:alphaModFix/>
                      </a:blip>
                      <a:srcRect b="0" l="0" r="0" t="0"/>
                      <a:stretch/>
                    </p:blipFill>
                    <p:spPr>
                      <a:xfrm>
                        <a:off x="4805239" y="3859567"/>
                        <a:ext cx="2305050" cy="1200150"/>
                      </a:xfrm>
                      <a:prstGeom prst="rect">
                        <a:avLst/>
                      </a:prstGeom>
                      <a:noFill/>
                      <a:ln>
                        <a:noFill/>
                      </a:ln>
                    </p:spPr>
                  </p:pic>
                </p:oleObj>
              </mc:Fallback>
            </mc:AlternateContent>
          </a:graphicData>
        </a:graphic>
      </p:graphicFrame>
      <p:graphicFrame>
        <p:nvGraphicFramePr>
          <p:cNvPr id="512" name="Google Shape;512;p27"/>
          <p:cNvGraphicFramePr/>
          <p:nvPr/>
        </p:nvGraphicFramePr>
        <p:xfrm>
          <a:off x="133053" y="3971490"/>
          <a:ext cx="1312862" cy="1266825"/>
        </p:xfrm>
        <a:graphic>
          <a:graphicData uri="http://schemas.openxmlformats.org/presentationml/2006/ole">
            <mc:AlternateContent>
              <mc:Choice Requires="v">
                <p:oleObj r:id="rId25" imgH="1266825" imgW="1312862" progId="Visio.Drawing.11" spid="_x0000_s8">
                  <p:embed/>
                </p:oleObj>
              </mc:Choice>
              <mc:Fallback>
                <p:oleObj r:id="rId26" imgH="1266825" imgW="1312862" progId="Visio.Drawing.11">
                  <p:embed/>
                  <p:pic>
                    <p:nvPicPr>
                      <p:cNvPr id="512" name="Google Shape;512;p27"/>
                      <p:cNvPicPr preferRelativeResize="0"/>
                      <p:nvPr/>
                    </p:nvPicPr>
                    <p:blipFill rotWithShape="1">
                      <a:blip r:embed="rId27">
                        <a:alphaModFix/>
                      </a:blip>
                      <a:srcRect b="0" l="0" r="0" t="0"/>
                      <a:stretch/>
                    </p:blipFill>
                    <p:spPr>
                      <a:xfrm>
                        <a:off x="133053" y="3971490"/>
                        <a:ext cx="1312862" cy="1266825"/>
                      </a:xfrm>
                      <a:prstGeom prst="rect">
                        <a:avLst/>
                      </a:prstGeom>
                      <a:noFill/>
                      <a:ln>
                        <a:noFill/>
                      </a:ln>
                    </p:spPr>
                  </p:pic>
                </p:oleObj>
              </mc:Fallback>
            </mc:AlternateContent>
          </a:graphicData>
        </a:graphic>
      </p:graphicFrame>
      <p:graphicFrame>
        <p:nvGraphicFramePr>
          <p:cNvPr id="513" name="Google Shape;513;p27"/>
          <p:cNvGraphicFramePr/>
          <p:nvPr/>
        </p:nvGraphicFramePr>
        <p:xfrm>
          <a:off x="7200589" y="3420685"/>
          <a:ext cx="1312862" cy="1266825"/>
        </p:xfrm>
        <a:graphic>
          <a:graphicData uri="http://schemas.openxmlformats.org/presentationml/2006/ole">
            <mc:AlternateContent>
              <mc:Choice Requires="v">
                <p:oleObj r:id="rId28" imgH="1266825" imgW="1312862" progId="Visio.Drawing.11" spid="_x0000_s9">
                  <p:embed/>
                </p:oleObj>
              </mc:Choice>
              <mc:Fallback>
                <p:oleObj r:id="rId29" imgH="1266825" imgW="1312862" progId="Visio.Drawing.11">
                  <p:embed/>
                  <p:pic>
                    <p:nvPicPr>
                      <p:cNvPr id="513" name="Google Shape;513;p27"/>
                      <p:cNvPicPr preferRelativeResize="0"/>
                      <p:nvPr/>
                    </p:nvPicPr>
                    <p:blipFill rotWithShape="1">
                      <a:blip r:embed="rId30">
                        <a:alphaModFix/>
                      </a:blip>
                      <a:srcRect b="0" l="0" r="0" t="0"/>
                      <a:stretch/>
                    </p:blipFill>
                    <p:spPr>
                      <a:xfrm>
                        <a:off x="7200589" y="3420685"/>
                        <a:ext cx="1312862" cy="1266825"/>
                      </a:xfrm>
                      <a:prstGeom prst="rect">
                        <a:avLst/>
                      </a:prstGeom>
                      <a:noFill/>
                      <a:ln>
                        <a:noFill/>
                      </a:ln>
                    </p:spPr>
                  </p:pic>
                </p:oleObj>
              </mc:Fallback>
            </mc:AlternateContent>
          </a:graphicData>
        </a:graphic>
      </p:graphicFrame>
      <p:graphicFrame>
        <p:nvGraphicFramePr>
          <p:cNvPr id="514" name="Google Shape;514;p27"/>
          <p:cNvGraphicFramePr/>
          <p:nvPr/>
        </p:nvGraphicFramePr>
        <p:xfrm>
          <a:off x="7037250" y="1572325"/>
          <a:ext cx="890588" cy="1343025"/>
        </p:xfrm>
        <a:graphic>
          <a:graphicData uri="http://schemas.openxmlformats.org/presentationml/2006/ole">
            <mc:AlternateContent>
              <mc:Choice Requires="v">
                <p:oleObj r:id="rId31" imgH="1343025" imgW="890588" progId="Visio.Drawing.11" spid="_x0000_s10">
                  <p:embed/>
                </p:oleObj>
              </mc:Choice>
              <mc:Fallback>
                <p:oleObj r:id="rId32" imgH="1343025" imgW="890588" progId="Visio.Drawing.11">
                  <p:embed/>
                  <p:pic>
                    <p:nvPicPr>
                      <p:cNvPr id="514" name="Google Shape;514;p27"/>
                      <p:cNvPicPr preferRelativeResize="0"/>
                      <p:nvPr/>
                    </p:nvPicPr>
                    <p:blipFill rotWithShape="1">
                      <a:blip r:embed="rId33">
                        <a:alphaModFix/>
                      </a:blip>
                      <a:srcRect b="0" l="0" r="0" t="0"/>
                      <a:stretch/>
                    </p:blipFill>
                    <p:spPr>
                      <a:xfrm>
                        <a:off x="7037250" y="1572325"/>
                        <a:ext cx="890588" cy="1343025"/>
                      </a:xfrm>
                      <a:prstGeom prst="rect">
                        <a:avLst/>
                      </a:prstGeom>
                      <a:noFill/>
                      <a:ln>
                        <a:noFill/>
                      </a:ln>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8"/>
          <p:cNvSpPr txBox="1"/>
          <p:nvPr>
            <p:ph idx="1" type="body"/>
          </p:nvPr>
        </p:nvSpPr>
        <p:spPr>
          <a:xfrm>
            <a:off x="2718308" y="1376153"/>
            <a:ext cx="6061843" cy="482453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400"/>
              <a:buNone/>
            </a:pPr>
            <a:r>
              <a:rPr lang="en-AU">
                <a:solidFill>
                  <a:srgbClr val="3F3F3F"/>
                </a:solidFill>
                <a:latin typeface="Calibri"/>
                <a:ea typeface="Calibri"/>
                <a:cs typeface="Calibri"/>
                <a:sym typeface="Calibri"/>
              </a:rPr>
              <a:t>A </a:t>
            </a:r>
            <a:r>
              <a:rPr i="1" lang="en-AU">
                <a:solidFill>
                  <a:srgbClr val="3F3F3F"/>
                </a:solidFill>
                <a:latin typeface="Calibri"/>
                <a:ea typeface="Calibri"/>
                <a:cs typeface="Calibri"/>
                <a:sym typeface="Calibri"/>
              </a:rPr>
              <a:t>Data Object </a:t>
            </a:r>
            <a:r>
              <a:rPr lang="en-AU">
                <a:solidFill>
                  <a:srgbClr val="3F3F3F"/>
                </a:solidFill>
                <a:latin typeface="Calibri"/>
                <a:ea typeface="Calibri"/>
                <a:cs typeface="Calibri"/>
                <a:sym typeface="Calibri"/>
              </a:rPr>
              <a:t>captures an artifact required (input) or produced (output) by an activity.</a:t>
            </a:r>
            <a:endParaRPr/>
          </a:p>
          <a:p>
            <a:pPr indent="-182880" lvl="1" marL="411480" rtl="0" algn="l">
              <a:spcBef>
                <a:spcPts val="360"/>
              </a:spcBef>
              <a:spcAft>
                <a:spcPts val="0"/>
              </a:spcAft>
              <a:buSzPts val="1800"/>
              <a:buChar char="•"/>
            </a:pPr>
            <a:r>
              <a:rPr lang="en-AU"/>
              <a:t>Can be physical or electronic</a:t>
            </a:r>
            <a:endParaRPr/>
          </a:p>
        </p:txBody>
      </p:sp>
      <p:sp>
        <p:nvSpPr>
          <p:cNvPr id="521" name="Google Shape;521;p28"/>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BPMN Information Artifacts</a:t>
            </a:r>
            <a:endParaRPr/>
          </a:p>
        </p:txBody>
      </p:sp>
      <p:sp>
        <p:nvSpPr>
          <p:cNvPr id="522" name="Google Shape;522;p28"/>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523" name="Google Shape;523;p28"/>
          <p:cNvGraphicFramePr/>
          <p:nvPr/>
        </p:nvGraphicFramePr>
        <p:xfrm>
          <a:off x="223838" y="1317256"/>
          <a:ext cx="2265362" cy="1824038"/>
        </p:xfrm>
        <a:graphic>
          <a:graphicData uri="http://schemas.openxmlformats.org/presentationml/2006/ole">
            <mc:AlternateContent>
              <mc:Choice Requires="v">
                <p:oleObj r:id="rId4" imgH="1824038" imgW="2265362" progId="Visio.Drawing.11" spid="_x0000_s1">
                  <p:embed/>
                </p:oleObj>
              </mc:Choice>
              <mc:Fallback>
                <p:oleObj r:id="rId5" imgH="1824038" imgW="2265362" progId="Visio.Drawing.11">
                  <p:embed/>
                  <p:pic>
                    <p:nvPicPr>
                      <p:cNvPr id="523" name="Google Shape;523;p28"/>
                      <p:cNvPicPr preferRelativeResize="0"/>
                      <p:nvPr/>
                    </p:nvPicPr>
                    <p:blipFill rotWithShape="1">
                      <a:blip r:embed="rId6">
                        <a:alphaModFix/>
                      </a:blip>
                      <a:srcRect b="0" l="0" r="0" t="0"/>
                      <a:stretch/>
                    </p:blipFill>
                    <p:spPr>
                      <a:xfrm>
                        <a:off x="223838" y="1317256"/>
                        <a:ext cx="2265362" cy="1824038"/>
                      </a:xfrm>
                      <a:prstGeom prst="rect">
                        <a:avLst/>
                      </a:prstGeom>
                      <a:noFill/>
                      <a:ln>
                        <a:noFill/>
                      </a:ln>
                    </p:spPr>
                  </p:pic>
                </p:oleObj>
              </mc:Fallback>
            </mc:AlternateContent>
          </a:graphicData>
        </a:graphic>
      </p:graphicFrame>
      <p:graphicFrame>
        <p:nvGraphicFramePr>
          <p:cNvPr id="524" name="Google Shape;524;p28"/>
          <p:cNvGraphicFramePr/>
          <p:nvPr/>
        </p:nvGraphicFramePr>
        <p:xfrm>
          <a:off x="127000" y="3863975"/>
          <a:ext cx="2265363" cy="1824038"/>
        </p:xfrm>
        <a:graphic>
          <a:graphicData uri="http://schemas.openxmlformats.org/presentationml/2006/ole">
            <mc:AlternateContent>
              <mc:Choice Requires="v">
                <p:oleObj r:id="rId7" imgH="1824038" imgW="2265363" progId="Visio.Drawing.11" spid="_x0000_s2">
                  <p:embed/>
                </p:oleObj>
              </mc:Choice>
              <mc:Fallback>
                <p:oleObj r:id="rId8" imgH="1824038" imgW="2265363" progId="Visio.Drawing.11">
                  <p:embed/>
                  <p:pic>
                    <p:nvPicPr>
                      <p:cNvPr id="524" name="Google Shape;524;p28"/>
                      <p:cNvPicPr preferRelativeResize="0"/>
                      <p:nvPr/>
                    </p:nvPicPr>
                    <p:blipFill rotWithShape="1">
                      <a:blip r:embed="rId9">
                        <a:alphaModFix/>
                      </a:blip>
                      <a:srcRect b="0" l="0" r="0" t="0"/>
                      <a:stretch/>
                    </p:blipFill>
                    <p:spPr>
                      <a:xfrm>
                        <a:off x="127000" y="3863975"/>
                        <a:ext cx="2265363" cy="1824038"/>
                      </a:xfrm>
                      <a:prstGeom prst="rect">
                        <a:avLst/>
                      </a:prstGeom>
                      <a:noFill/>
                      <a:ln>
                        <a:noFill/>
                      </a:ln>
                    </p:spPr>
                  </p:pic>
                </p:oleObj>
              </mc:Fallback>
            </mc:AlternateContent>
          </a:graphicData>
        </a:graphic>
      </p:graphicFrame>
      <p:sp>
        <p:nvSpPr>
          <p:cNvPr id="525" name="Google Shape;525;p28"/>
          <p:cNvSpPr/>
          <p:nvPr/>
        </p:nvSpPr>
        <p:spPr>
          <a:xfrm>
            <a:off x="2761699" y="3788421"/>
            <a:ext cx="5922457" cy="20128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400">
                <a:solidFill>
                  <a:srgbClr val="3F3F3F"/>
                </a:solidFill>
                <a:latin typeface="Calibri"/>
                <a:ea typeface="Calibri"/>
                <a:cs typeface="Calibri"/>
                <a:sym typeface="Calibri"/>
              </a:rPr>
              <a:t>A </a:t>
            </a:r>
            <a:r>
              <a:rPr i="1" lang="en-AU" sz="2400">
                <a:solidFill>
                  <a:srgbClr val="3F3F3F"/>
                </a:solidFill>
                <a:latin typeface="Calibri"/>
                <a:ea typeface="Calibri"/>
                <a:cs typeface="Calibri"/>
                <a:sym typeface="Calibri"/>
              </a:rPr>
              <a:t>Data Store </a:t>
            </a:r>
            <a:r>
              <a:rPr lang="en-AU" sz="2400">
                <a:solidFill>
                  <a:srgbClr val="3F3F3F"/>
                </a:solidFill>
                <a:latin typeface="Calibri"/>
                <a:ea typeface="Calibri"/>
                <a:cs typeface="Calibri"/>
                <a:sym typeface="Calibri"/>
              </a:rPr>
              <a:t>is a place containing data objects that must be persisted beyond the duration of a process instance. </a:t>
            </a:r>
            <a:endParaRPr/>
          </a:p>
          <a:p>
            <a:pPr indent="0" lvl="0" marL="0" marR="0" rtl="0" algn="l">
              <a:spcBef>
                <a:spcPts val="480"/>
              </a:spcBef>
              <a:spcAft>
                <a:spcPts val="0"/>
              </a:spcAft>
              <a:buNone/>
            </a:pPr>
            <a:r>
              <a:rPr lang="en-AU" sz="2400">
                <a:solidFill>
                  <a:srgbClr val="3F3F3F"/>
                </a:solidFill>
                <a:latin typeface="Calibri"/>
                <a:ea typeface="Calibri"/>
                <a:cs typeface="Calibri"/>
                <a:sym typeface="Calibri"/>
              </a:rPr>
              <a:t>It is used by an activity to store (as output) or retrieve (as input) data objects.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29"/>
          <p:cNvSpPr txBox="1"/>
          <p:nvPr>
            <p:ph idx="1" type="body"/>
          </p:nvPr>
        </p:nvSpPr>
        <p:spPr>
          <a:xfrm>
            <a:off x="357811" y="1016736"/>
            <a:ext cx="8107500" cy="4824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AU"/>
              <a:t>A </a:t>
            </a:r>
            <a:r>
              <a:rPr i="1" lang="en-AU"/>
              <a:t>Text Annotation </a:t>
            </a:r>
            <a:r>
              <a:rPr lang="en-AU"/>
              <a:t>is a mechanism to provide additional text information to the model reader</a:t>
            </a:r>
            <a:endParaRPr/>
          </a:p>
          <a:p>
            <a:pPr indent="-182880" lvl="1" marL="411480" rtl="0" algn="l">
              <a:spcBef>
                <a:spcPts val="400"/>
              </a:spcBef>
              <a:spcAft>
                <a:spcPts val="0"/>
              </a:spcAft>
              <a:buSzPts val="2000"/>
              <a:buChar char="•"/>
            </a:pPr>
            <a:r>
              <a:rPr b="1" lang="en-AU" sz="2000"/>
              <a:t>Doesn’t affect</a:t>
            </a:r>
            <a:r>
              <a:rPr lang="en-AU" sz="2000"/>
              <a:t> the flow of tokens through the process</a:t>
            </a:r>
            <a:endParaRPr/>
          </a:p>
          <a:p>
            <a:pPr indent="-68580" lvl="1" marL="411480" rtl="0" algn="l">
              <a:spcBef>
                <a:spcPts val="360"/>
              </a:spcBef>
              <a:spcAft>
                <a:spcPts val="0"/>
              </a:spcAft>
              <a:buSzPts val="1800"/>
              <a:buNone/>
            </a:pPr>
            <a:r>
              <a:t/>
            </a:r>
            <a:endParaRPr i="1"/>
          </a:p>
        </p:txBody>
      </p:sp>
      <p:sp>
        <p:nvSpPr>
          <p:cNvPr id="532" name="Google Shape;532;p29"/>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Quick Note: BPMN Text Annotations</a:t>
            </a:r>
            <a:endParaRPr i="1"/>
          </a:p>
        </p:txBody>
      </p:sp>
      <p:sp>
        <p:nvSpPr>
          <p:cNvPr id="533" name="Google Shape;533;p29"/>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534" name="Google Shape;534;p29"/>
          <p:cNvGraphicFramePr/>
          <p:nvPr/>
        </p:nvGraphicFramePr>
        <p:xfrm>
          <a:off x="5031183" y="3297238"/>
          <a:ext cx="3660775" cy="1701800"/>
        </p:xfrm>
        <a:graphic>
          <a:graphicData uri="http://schemas.openxmlformats.org/presentationml/2006/ole">
            <mc:AlternateContent>
              <mc:Choice Requires="v">
                <p:oleObj r:id="rId4" imgH="1701800" imgW="3660775" progId="Visio.Drawing.11" spid="_x0000_s1">
                  <p:embed/>
                </p:oleObj>
              </mc:Choice>
              <mc:Fallback>
                <p:oleObj r:id="rId5" imgH="1701800" imgW="3660775" progId="Visio.Drawing.11">
                  <p:embed/>
                  <p:pic>
                    <p:nvPicPr>
                      <p:cNvPr id="534" name="Google Shape;534;p29"/>
                      <p:cNvPicPr preferRelativeResize="0"/>
                      <p:nvPr/>
                    </p:nvPicPr>
                    <p:blipFill rotWithShape="1">
                      <a:blip r:embed="rId6">
                        <a:alphaModFix/>
                      </a:blip>
                      <a:srcRect b="0" l="0" r="0" t="0"/>
                      <a:stretch/>
                    </p:blipFill>
                    <p:spPr>
                      <a:xfrm>
                        <a:off x="5031183" y="3297238"/>
                        <a:ext cx="3660775" cy="1701800"/>
                      </a:xfrm>
                      <a:prstGeom prst="rect">
                        <a:avLst/>
                      </a:prstGeom>
                      <a:noFill/>
                      <a:ln>
                        <a:noFill/>
                      </a:ln>
                    </p:spPr>
                  </p:pic>
                </p:oleObj>
              </mc:Fallback>
            </mc:AlternateContent>
          </a:graphicData>
        </a:graphic>
      </p:graphicFrame>
      <p:graphicFrame>
        <p:nvGraphicFramePr>
          <p:cNvPr id="535" name="Google Shape;535;p29"/>
          <p:cNvGraphicFramePr/>
          <p:nvPr/>
        </p:nvGraphicFramePr>
        <p:xfrm>
          <a:off x="997428" y="3297238"/>
          <a:ext cx="3660775" cy="1701800"/>
        </p:xfrm>
        <a:graphic>
          <a:graphicData uri="http://schemas.openxmlformats.org/presentationml/2006/ole">
            <mc:AlternateContent>
              <mc:Choice Requires="v">
                <p:oleObj r:id="rId7" imgH="1701800" imgW="3660775" progId="Visio.Drawing.11" spid="_x0000_s2">
                  <p:embed/>
                </p:oleObj>
              </mc:Choice>
              <mc:Fallback>
                <p:oleObj r:id="rId8" imgH="1701800" imgW="3660775" progId="Visio.Drawing.11">
                  <p:embed/>
                  <p:pic>
                    <p:nvPicPr>
                      <p:cNvPr id="535" name="Google Shape;535;p29"/>
                      <p:cNvPicPr preferRelativeResize="0"/>
                      <p:nvPr/>
                    </p:nvPicPr>
                    <p:blipFill rotWithShape="1">
                      <a:blip r:embed="rId9">
                        <a:alphaModFix/>
                      </a:blip>
                      <a:srcRect b="0" l="0" r="0" t="0"/>
                      <a:stretch/>
                    </p:blipFill>
                    <p:spPr>
                      <a:xfrm>
                        <a:off x="997428" y="3297238"/>
                        <a:ext cx="3660775" cy="1701800"/>
                      </a:xfrm>
                      <a:prstGeom prst="rect">
                        <a:avLst/>
                      </a:prstGeom>
                      <a:noFill/>
                      <a:ln>
                        <a:noFill/>
                      </a:ln>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
          <p:cNvSpPr txBox="1"/>
          <p:nvPr>
            <p:ph idx="1" type="body"/>
          </p:nvPr>
        </p:nvSpPr>
        <p:spPr>
          <a:xfrm>
            <a:off x="467544" y="1526205"/>
            <a:ext cx="8136904" cy="4824536"/>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400"/>
              <a:buFont typeface="Arial"/>
              <a:buChar char="•"/>
            </a:pPr>
            <a:r>
              <a:rPr lang="en-AU"/>
              <a:t>An order-to-cash process is triggered by the receipt of a purchase order from a customer. </a:t>
            </a:r>
            <a:endParaRPr/>
          </a:p>
          <a:p>
            <a:pPr indent="-182880" lvl="0" marL="182880" rtl="0" algn="l">
              <a:spcBef>
                <a:spcPts val="480"/>
              </a:spcBef>
              <a:spcAft>
                <a:spcPts val="0"/>
              </a:spcAft>
              <a:buSzPts val="2400"/>
              <a:buFont typeface="Arial"/>
              <a:buChar char="•"/>
            </a:pPr>
            <a:r>
              <a:rPr lang="en-AU"/>
              <a:t>Upon receipt, the purchase order has to be checked against the stock to determine if the the requested item(s) are available. </a:t>
            </a:r>
            <a:endParaRPr/>
          </a:p>
          <a:p>
            <a:pPr indent="-182880" lvl="0" marL="182880" rtl="0" algn="l">
              <a:spcBef>
                <a:spcPts val="480"/>
              </a:spcBef>
              <a:spcAft>
                <a:spcPts val="0"/>
              </a:spcAft>
              <a:buSzPts val="2400"/>
              <a:buFont typeface="Arial"/>
              <a:buChar char="•"/>
            </a:pPr>
            <a:r>
              <a:rPr lang="en-AU"/>
              <a:t>Depending on stock availability the purchase order may be confirmed or rejected. </a:t>
            </a:r>
            <a:endParaRPr/>
          </a:p>
          <a:p>
            <a:pPr indent="-182880" lvl="0" marL="182880" rtl="0" algn="l">
              <a:spcBef>
                <a:spcPts val="480"/>
              </a:spcBef>
              <a:spcAft>
                <a:spcPts val="0"/>
              </a:spcAft>
              <a:buSzPts val="2400"/>
              <a:buFont typeface="Arial"/>
              <a:buChar char="•"/>
            </a:pPr>
            <a:r>
              <a:rPr lang="en-AU"/>
              <a:t>If the purchase order is confirmed, an invoice is emitted and the goods requested are shipped. </a:t>
            </a:r>
            <a:endParaRPr/>
          </a:p>
          <a:p>
            <a:pPr indent="-182880" lvl="0" marL="182880" rtl="0" algn="l">
              <a:spcBef>
                <a:spcPts val="480"/>
              </a:spcBef>
              <a:spcAft>
                <a:spcPts val="0"/>
              </a:spcAft>
              <a:buSzPts val="2400"/>
              <a:buFont typeface="Arial"/>
              <a:buChar char="•"/>
            </a:pPr>
            <a:r>
              <a:rPr lang="en-AU"/>
              <a:t>The process completes by archiving the order or if the order is rejected.</a:t>
            </a:r>
            <a:endParaRPr/>
          </a:p>
          <a:p>
            <a:pPr indent="-30479" lvl="0" marL="182880" rtl="0" algn="l">
              <a:spcBef>
                <a:spcPts val="480"/>
              </a:spcBef>
              <a:spcAft>
                <a:spcPts val="0"/>
              </a:spcAft>
              <a:buSzPts val="2400"/>
              <a:buFont typeface="Arial"/>
              <a:buNone/>
            </a:pPr>
            <a:r>
              <a:t/>
            </a:r>
            <a:endParaRPr/>
          </a:p>
        </p:txBody>
      </p:sp>
      <p:sp>
        <p:nvSpPr>
          <p:cNvPr id="199" name="Google Shape;199;p3"/>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Let’s start modeling – break it down</a:t>
            </a:r>
            <a:endParaRPr/>
          </a:p>
        </p:txBody>
      </p:sp>
      <p:sp>
        <p:nvSpPr>
          <p:cNvPr id="200" name="Google Shape;200;p3"/>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u="none">
                <a:solidFill>
                  <a:srgbClr val="3F3F3F"/>
                </a:solidFill>
                <a:latin typeface="Calibri"/>
                <a:ea typeface="Calibri"/>
                <a:cs typeface="Calibri"/>
                <a:sym typeface="Calibri"/>
              </a:rPr>
              <a:t>Order-to-cash</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30"/>
          <p:cNvPicPr preferRelativeResize="0"/>
          <p:nvPr/>
        </p:nvPicPr>
        <p:blipFill rotWithShape="1">
          <a:blip r:embed="rId3">
            <a:alphaModFix/>
          </a:blip>
          <a:srcRect b="0" l="0" r="0" t="25044"/>
          <a:stretch/>
        </p:blipFill>
        <p:spPr>
          <a:xfrm>
            <a:off x="47480" y="1707502"/>
            <a:ext cx="8639320" cy="47218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31"/>
          <p:cNvPicPr preferRelativeResize="0"/>
          <p:nvPr/>
        </p:nvPicPr>
        <p:blipFill rotWithShape="1">
          <a:blip r:embed="rId3">
            <a:alphaModFix/>
          </a:blip>
          <a:srcRect b="0" l="0" r="0" t="17290"/>
          <a:stretch/>
        </p:blipFill>
        <p:spPr>
          <a:xfrm>
            <a:off x="60707" y="653143"/>
            <a:ext cx="8476803" cy="59635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32"/>
          <p:cNvPicPr preferRelativeResize="0"/>
          <p:nvPr/>
        </p:nvPicPr>
        <p:blipFill rotWithShape="1">
          <a:blip r:embed="rId3">
            <a:alphaModFix/>
          </a:blip>
          <a:srcRect b="0" l="0" r="5624" t="0"/>
          <a:stretch/>
        </p:blipFill>
        <p:spPr>
          <a:xfrm>
            <a:off x="0" y="1242247"/>
            <a:ext cx="8629650" cy="43735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33"/>
          <p:cNvPicPr preferRelativeResize="0"/>
          <p:nvPr/>
        </p:nvPicPr>
        <p:blipFill rotWithShape="1">
          <a:blip r:embed="rId3">
            <a:alphaModFix/>
          </a:blip>
          <a:srcRect b="0" l="0" r="14249" t="0"/>
          <a:stretch/>
        </p:blipFill>
        <p:spPr>
          <a:xfrm>
            <a:off x="468630" y="1633291"/>
            <a:ext cx="7840980" cy="359141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4"/>
          <p:cNvPicPr preferRelativeResize="0"/>
          <p:nvPr/>
        </p:nvPicPr>
        <p:blipFill rotWithShape="1">
          <a:blip r:embed="rId3">
            <a:alphaModFix/>
          </a:blip>
          <a:srcRect b="0" l="0" r="0" t="0"/>
          <a:stretch/>
        </p:blipFill>
        <p:spPr>
          <a:xfrm>
            <a:off x="0" y="230083"/>
            <a:ext cx="9144000" cy="3700354"/>
          </a:xfrm>
          <a:prstGeom prst="rect">
            <a:avLst/>
          </a:prstGeom>
          <a:noFill/>
          <a:ln>
            <a:noFill/>
          </a:ln>
        </p:spPr>
      </p:pic>
      <p:sp>
        <p:nvSpPr>
          <p:cNvPr id="561" name="Google Shape;561;p34"/>
          <p:cNvSpPr txBox="1"/>
          <p:nvPr/>
        </p:nvSpPr>
        <p:spPr>
          <a:xfrm>
            <a:off x="1131570" y="4503420"/>
            <a:ext cx="6595110" cy="17851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a:solidFill>
                  <a:schemeClr val="dk1"/>
                </a:solidFill>
                <a:latin typeface="Arial"/>
                <a:ea typeface="Arial"/>
                <a:cs typeface="Arial"/>
                <a:sym typeface="Arial"/>
              </a:rPr>
              <a:t>Sources: https://sparxsystems.com/resources/gallery/diagrams/business/bus-bpmn_business_process-book_lending_example.html</a:t>
            </a:r>
            <a:endParaRPr/>
          </a:p>
          <a:p>
            <a:pPr indent="0" lvl="0" marL="0" marR="0" rtl="0" algn="ctr">
              <a:spcBef>
                <a:spcPts val="0"/>
              </a:spcBef>
              <a:spcAft>
                <a:spcPts val="0"/>
              </a:spcAft>
              <a:buNone/>
            </a:pPr>
            <a:r>
              <a:rPr lang="en-AU" sz="2200">
                <a:solidFill>
                  <a:schemeClr val="dk1"/>
                </a:solidFill>
                <a:latin typeface="Arial"/>
                <a:ea typeface="Arial"/>
                <a:cs typeface="Arial"/>
                <a:sym typeface="Arial"/>
              </a:rPr>
              <a:t>More: https://camunda.com/bpmn/examples/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
          <p:cNvSpPr txBox="1"/>
          <p:nvPr>
            <p:ph idx="1" type="body"/>
          </p:nvPr>
        </p:nvSpPr>
        <p:spPr>
          <a:xfrm>
            <a:off x="467544" y="1526205"/>
            <a:ext cx="8136904" cy="4824536"/>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400"/>
              <a:buFont typeface="Arial"/>
              <a:buChar char="•"/>
            </a:pPr>
            <a:r>
              <a:rPr b="1" lang="en-AU"/>
              <a:t>An order-to-cash process is triggered by the receipt of a purchase order from a customer. </a:t>
            </a:r>
            <a:endParaRPr/>
          </a:p>
          <a:p>
            <a:pPr indent="-182880" lvl="0" marL="182880" rtl="0" algn="l">
              <a:spcBef>
                <a:spcPts val="480"/>
              </a:spcBef>
              <a:spcAft>
                <a:spcPts val="0"/>
              </a:spcAft>
              <a:buSzPts val="2400"/>
              <a:buFont typeface="Arial"/>
              <a:buChar char="•"/>
            </a:pPr>
            <a:r>
              <a:rPr b="1" lang="en-AU"/>
              <a:t>Upon receipt, the purchase order has to be checked against the stock to determine if the the requested item(s) are available. </a:t>
            </a:r>
            <a:endParaRPr/>
          </a:p>
          <a:p>
            <a:pPr indent="0" lvl="0" marL="0" rtl="0" algn="l">
              <a:spcBef>
                <a:spcPts val="480"/>
              </a:spcBef>
              <a:spcAft>
                <a:spcPts val="0"/>
              </a:spcAft>
              <a:buSzPts val="2400"/>
              <a:buNone/>
            </a:pPr>
            <a:r>
              <a:t/>
            </a:r>
            <a:endParaRPr/>
          </a:p>
        </p:txBody>
      </p:sp>
      <p:sp>
        <p:nvSpPr>
          <p:cNvPr id="207" name="Google Shape;207;p4"/>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Let’s start modeling – break it down</a:t>
            </a:r>
            <a:endParaRPr/>
          </a:p>
        </p:txBody>
      </p:sp>
      <p:sp>
        <p:nvSpPr>
          <p:cNvPr id="208" name="Google Shape;208;p4"/>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u="none">
                <a:solidFill>
                  <a:srgbClr val="3F3F3F"/>
                </a:solidFill>
                <a:latin typeface="Calibri"/>
                <a:ea typeface="Calibri"/>
                <a:cs typeface="Calibri"/>
                <a:sym typeface="Calibri"/>
              </a:rPr>
              <a:t>Order-to-cash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BPMN Model</a:t>
            </a:r>
            <a:endParaRPr/>
          </a:p>
        </p:txBody>
      </p:sp>
      <p:sp>
        <p:nvSpPr>
          <p:cNvPr id="215" name="Google Shape;215;p5"/>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216" name="Google Shape;216;p5"/>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a:solidFill>
                  <a:srgbClr val="3F3F3F"/>
                </a:solidFill>
                <a:latin typeface="Calibri"/>
                <a:ea typeface="Calibri"/>
                <a:cs typeface="Calibri"/>
                <a:sym typeface="Calibri"/>
              </a:rPr>
              <a:t>Order-to-cash</a:t>
            </a:r>
            <a:endParaRPr/>
          </a:p>
        </p:txBody>
      </p:sp>
      <p:graphicFrame>
        <p:nvGraphicFramePr>
          <p:cNvPr id="217" name="Google Shape;217;p5"/>
          <p:cNvGraphicFramePr/>
          <p:nvPr/>
        </p:nvGraphicFramePr>
        <p:xfrm>
          <a:off x="306130" y="2106256"/>
          <a:ext cx="738188" cy="2393950"/>
        </p:xfrm>
        <a:graphic>
          <a:graphicData uri="http://schemas.openxmlformats.org/presentationml/2006/ole">
            <mc:AlternateContent>
              <mc:Choice Requires="v">
                <p:oleObj r:id="rId4" imgH="2393950" imgW="738188" progId="Visio.Drawing.11" spid="_x0000_s1">
                  <p:embed/>
                </p:oleObj>
              </mc:Choice>
              <mc:Fallback>
                <p:oleObj r:id="rId5" imgH="2393950" imgW="738188" progId="Visio.Drawing.11">
                  <p:embed/>
                  <p:pic>
                    <p:nvPicPr>
                      <p:cNvPr id="217" name="Google Shape;217;p5"/>
                      <p:cNvPicPr preferRelativeResize="0"/>
                      <p:nvPr/>
                    </p:nvPicPr>
                    <p:blipFill rotWithShape="1">
                      <a:blip r:embed="rId6">
                        <a:alphaModFix/>
                      </a:blip>
                      <a:srcRect b="0" l="0" r="0" t="0"/>
                      <a:stretch/>
                    </p:blipFill>
                    <p:spPr>
                      <a:xfrm>
                        <a:off x="306130" y="2106256"/>
                        <a:ext cx="738188" cy="2393950"/>
                      </a:xfrm>
                      <a:prstGeom prst="rect">
                        <a:avLst/>
                      </a:prstGeom>
                      <a:noFill/>
                      <a:ln>
                        <a:noFill/>
                      </a:ln>
                    </p:spPr>
                  </p:pic>
                </p:oleObj>
              </mc:Fallback>
            </mc:AlternateContent>
          </a:graphicData>
        </a:graphic>
      </p:graphicFrame>
      <p:graphicFrame>
        <p:nvGraphicFramePr>
          <p:cNvPr id="218" name="Google Shape;218;p5"/>
          <p:cNvGraphicFramePr/>
          <p:nvPr/>
        </p:nvGraphicFramePr>
        <p:xfrm>
          <a:off x="803520" y="2106256"/>
          <a:ext cx="1428750" cy="2393950"/>
        </p:xfrm>
        <a:graphic>
          <a:graphicData uri="http://schemas.openxmlformats.org/presentationml/2006/ole">
            <mc:AlternateContent>
              <mc:Choice Requires="v">
                <p:oleObj r:id="rId7" imgH="2393950" imgW="1428750" progId="Visio.Drawing.11" spid="_x0000_s2">
                  <p:embed/>
                </p:oleObj>
              </mc:Choice>
              <mc:Fallback>
                <p:oleObj r:id="rId8" imgH="2393950" imgW="1428750" progId="Visio.Drawing.11">
                  <p:embed/>
                  <p:pic>
                    <p:nvPicPr>
                      <p:cNvPr id="218" name="Google Shape;218;p5"/>
                      <p:cNvPicPr preferRelativeResize="0"/>
                      <p:nvPr/>
                    </p:nvPicPr>
                    <p:blipFill rotWithShape="1">
                      <a:blip r:embed="rId9">
                        <a:alphaModFix/>
                      </a:blip>
                      <a:srcRect b="0" l="0" r="0" t="0"/>
                      <a:stretch/>
                    </p:blipFill>
                    <p:spPr>
                      <a:xfrm>
                        <a:off x="803520" y="2106256"/>
                        <a:ext cx="1428750" cy="2393950"/>
                      </a:xfrm>
                      <a:prstGeom prst="rect">
                        <a:avLst/>
                      </a:prstGeom>
                      <a:noFill/>
                      <a:ln>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6"/>
          <p:cNvSpPr txBox="1"/>
          <p:nvPr>
            <p:ph idx="1" type="body"/>
          </p:nvPr>
        </p:nvSpPr>
        <p:spPr>
          <a:xfrm>
            <a:off x="467544" y="1526205"/>
            <a:ext cx="8136904" cy="4824536"/>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SzPts val="2400"/>
              <a:buFont typeface="Arial"/>
              <a:buChar char="•"/>
            </a:pPr>
            <a:r>
              <a:rPr lang="en-AU"/>
              <a:t>An order-to-cash process is triggered by the receipt of a purchase order from a customer. </a:t>
            </a:r>
            <a:endParaRPr/>
          </a:p>
          <a:p>
            <a:pPr indent="-182880" lvl="0" marL="182880" rtl="0" algn="l">
              <a:spcBef>
                <a:spcPts val="480"/>
              </a:spcBef>
              <a:spcAft>
                <a:spcPts val="0"/>
              </a:spcAft>
              <a:buSzPts val="2400"/>
              <a:buFont typeface="Arial"/>
              <a:buChar char="•"/>
            </a:pPr>
            <a:r>
              <a:rPr lang="en-AU"/>
              <a:t>Upon receipt, the purchase order has to be checked against the stock to determine if the the requested item(s) are available. </a:t>
            </a:r>
            <a:endParaRPr/>
          </a:p>
          <a:p>
            <a:pPr indent="-182880" lvl="0" marL="182880" rtl="0" algn="l">
              <a:spcBef>
                <a:spcPts val="480"/>
              </a:spcBef>
              <a:spcAft>
                <a:spcPts val="0"/>
              </a:spcAft>
              <a:buSzPts val="2400"/>
              <a:buFont typeface="Arial"/>
              <a:buChar char="•"/>
            </a:pPr>
            <a:r>
              <a:rPr b="1" lang="en-AU"/>
              <a:t>Depending on stock availability the purchase order may be confirmed or rejected.</a:t>
            </a:r>
            <a:r>
              <a:rPr lang="en-AU"/>
              <a:t> </a:t>
            </a:r>
            <a:endParaRPr/>
          </a:p>
          <a:p>
            <a:pPr indent="-182880" lvl="0" marL="182880" rtl="0" algn="l">
              <a:spcBef>
                <a:spcPts val="480"/>
              </a:spcBef>
              <a:spcAft>
                <a:spcPts val="0"/>
              </a:spcAft>
              <a:buSzPts val="2400"/>
              <a:buFont typeface="Arial"/>
              <a:buChar char="•"/>
            </a:pPr>
            <a:r>
              <a:rPr b="1" lang="en-AU"/>
              <a:t>If the purchase order is confirmed, an invoice is emitted and the goods requested are shipped. </a:t>
            </a:r>
            <a:endParaRPr/>
          </a:p>
          <a:p>
            <a:pPr indent="-182880" lvl="0" marL="182880" rtl="0" algn="l">
              <a:spcBef>
                <a:spcPts val="480"/>
              </a:spcBef>
              <a:spcAft>
                <a:spcPts val="0"/>
              </a:spcAft>
              <a:buSzPts val="2400"/>
              <a:buFont typeface="Arial"/>
              <a:buChar char="•"/>
            </a:pPr>
            <a:r>
              <a:rPr b="1" lang="en-AU"/>
              <a:t>The process completes by archiving the order or if the order is rejected.</a:t>
            </a:r>
            <a:endParaRPr/>
          </a:p>
          <a:p>
            <a:pPr indent="-30479" lvl="0" marL="182880" rtl="0" algn="l">
              <a:spcBef>
                <a:spcPts val="480"/>
              </a:spcBef>
              <a:spcAft>
                <a:spcPts val="0"/>
              </a:spcAft>
              <a:buSzPts val="2400"/>
              <a:buFont typeface="Arial"/>
              <a:buNone/>
            </a:pPr>
            <a:r>
              <a:t/>
            </a:r>
            <a:endParaRPr/>
          </a:p>
        </p:txBody>
      </p:sp>
      <p:sp>
        <p:nvSpPr>
          <p:cNvPr id="225" name="Google Shape;225;p6"/>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Let’s start modeling – break it down</a:t>
            </a:r>
            <a:endParaRPr/>
          </a:p>
        </p:txBody>
      </p:sp>
      <p:sp>
        <p:nvSpPr>
          <p:cNvPr id="226" name="Google Shape;226;p6"/>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u="none">
                <a:solidFill>
                  <a:srgbClr val="3F3F3F"/>
                </a:solidFill>
                <a:latin typeface="Calibri"/>
                <a:ea typeface="Calibri"/>
                <a:cs typeface="Calibri"/>
                <a:sym typeface="Calibri"/>
              </a:rPr>
              <a:t>Order-to-cash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7"/>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BPMN Model</a:t>
            </a:r>
            <a:endParaRPr/>
          </a:p>
        </p:txBody>
      </p:sp>
      <p:sp>
        <p:nvSpPr>
          <p:cNvPr id="233" name="Google Shape;233;p7"/>
          <p:cNvSpPr txBox="1"/>
          <p:nvPr/>
        </p:nvSpPr>
        <p:spPr>
          <a:xfrm>
            <a:off x="196677" y="3811892"/>
            <a:ext cx="871538" cy="7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u="none">
                <a:solidFill>
                  <a:schemeClr val="dk1"/>
                </a:solidFill>
                <a:latin typeface="Arial"/>
                <a:ea typeface="Arial"/>
                <a:cs typeface="Arial"/>
                <a:sym typeface="Arial"/>
              </a:rPr>
              <a:t>start</a:t>
            </a:r>
            <a:br>
              <a:rPr lang="en-AU" sz="2200" u="none">
                <a:solidFill>
                  <a:schemeClr val="dk1"/>
                </a:solidFill>
                <a:latin typeface="Arial"/>
                <a:ea typeface="Arial"/>
                <a:cs typeface="Arial"/>
                <a:sym typeface="Arial"/>
              </a:rPr>
            </a:br>
            <a:r>
              <a:rPr lang="en-AU" sz="2200" u="none">
                <a:solidFill>
                  <a:schemeClr val="dk1"/>
                </a:solidFill>
                <a:latin typeface="Arial"/>
                <a:ea typeface="Arial"/>
                <a:cs typeface="Arial"/>
                <a:sym typeface="Arial"/>
              </a:rPr>
              <a:t>event</a:t>
            </a:r>
            <a:endParaRPr/>
          </a:p>
        </p:txBody>
      </p:sp>
      <p:sp>
        <p:nvSpPr>
          <p:cNvPr id="234" name="Google Shape;234;p7"/>
          <p:cNvSpPr txBox="1"/>
          <p:nvPr/>
        </p:nvSpPr>
        <p:spPr>
          <a:xfrm>
            <a:off x="7909093" y="2978436"/>
            <a:ext cx="947737" cy="76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AU" sz="2200" u="none">
                <a:solidFill>
                  <a:schemeClr val="dk1"/>
                </a:solidFill>
                <a:latin typeface="Arial"/>
                <a:ea typeface="Arial"/>
                <a:cs typeface="Arial"/>
                <a:sym typeface="Arial"/>
              </a:rPr>
              <a:t>end</a:t>
            </a:r>
            <a:br>
              <a:rPr lang="en-AU" sz="2200" u="none">
                <a:solidFill>
                  <a:schemeClr val="dk1"/>
                </a:solidFill>
                <a:latin typeface="Arial"/>
                <a:ea typeface="Arial"/>
                <a:cs typeface="Arial"/>
                <a:sym typeface="Arial"/>
              </a:rPr>
            </a:br>
            <a:r>
              <a:rPr lang="en-AU" sz="2200" u="none">
                <a:solidFill>
                  <a:schemeClr val="dk1"/>
                </a:solidFill>
                <a:latin typeface="Arial"/>
                <a:ea typeface="Arial"/>
                <a:cs typeface="Arial"/>
                <a:sym typeface="Arial"/>
              </a:rPr>
              <a:t>event</a:t>
            </a:r>
            <a:endParaRPr/>
          </a:p>
        </p:txBody>
      </p:sp>
      <p:sp>
        <p:nvSpPr>
          <p:cNvPr id="235" name="Google Shape;235;p7"/>
          <p:cNvSpPr txBox="1"/>
          <p:nvPr/>
        </p:nvSpPr>
        <p:spPr>
          <a:xfrm>
            <a:off x="1178428" y="2373822"/>
            <a:ext cx="1139582"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u="none">
                <a:solidFill>
                  <a:schemeClr val="dk1"/>
                </a:solidFill>
                <a:latin typeface="Arial"/>
                <a:ea typeface="Arial"/>
                <a:cs typeface="Arial"/>
                <a:sym typeface="Arial"/>
              </a:rPr>
              <a:t>activity</a:t>
            </a:r>
            <a:endParaRPr/>
          </a:p>
        </p:txBody>
      </p:sp>
      <p:sp>
        <p:nvSpPr>
          <p:cNvPr id="236" name="Google Shape;236;p7"/>
          <p:cNvSpPr txBox="1"/>
          <p:nvPr/>
        </p:nvSpPr>
        <p:spPr>
          <a:xfrm>
            <a:off x="3064340" y="2928549"/>
            <a:ext cx="1993635"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a:solidFill>
                  <a:schemeClr val="dk1"/>
                </a:solidFill>
                <a:latin typeface="Arial"/>
                <a:ea typeface="Arial"/>
                <a:cs typeface="Arial"/>
                <a:sym typeface="Arial"/>
              </a:rPr>
              <a:t>s</a:t>
            </a:r>
            <a:r>
              <a:rPr lang="en-AU" sz="2200" u="none">
                <a:solidFill>
                  <a:schemeClr val="dk1"/>
                </a:solidFill>
                <a:latin typeface="Arial"/>
                <a:ea typeface="Arial"/>
                <a:cs typeface="Arial"/>
                <a:sym typeface="Arial"/>
              </a:rPr>
              <a:t>plit gateway</a:t>
            </a:r>
            <a:endParaRPr/>
          </a:p>
        </p:txBody>
      </p:sp>
      <p:sp>
        <p:nvSpPr>
          <p:cNvPr id="237" name="Google Shape;237;p7"/>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238" name="Google Shape;238;p7"/>
          <p:cNvSpPr/>
          <p:nvPr/>
        </p:nvSpPr>
        <p:spPr>
          <a:xfrm>
            <a:off x="467544" y="958761"/>
            <a:ext cx="1807033"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AU" sz="2200">
                <a:solidFill>
                  <a:srgbClr val="3F3F3F"/>
                </a:solidFill>
                <a:latin typeface="Calibri"/>
                <a:ea typeface="Calibri"/>
                <a:cs typeface="Calibri"/>
                <a:sym typeface="Calibri"/>
              </a:rPr>
              <a:t>Order-to-cash</a:t>
            </a:r>
            <a:endParaRPr/>
          </a:p>
        </p:txBody>
      </p:sp>
      <p:graphicFrame>
        <p:nvGraphicFramePr>
          <p:cNvPr id="239" name="Google Shape;239;p7"/>
          <p:cNvGraphicFramePr/>
          <p:nvPr/>
        </p:nvGraphicFramePr>
        <p:xfrm>
          <a:off x="306130" y="2106256"/>
          <a:ext cx="738188" cy="2393950"/>
        </p:xfrm>
        <a:graphic>
          <a:graphicData uri="http://schemas.openxmlformats.org/presentationml/2006/ole">
            <mc:AlternateContent>
              <mc:Choice Requires="v">
                <p:oleObj r:id="rId4" imgH="2393950" imgW="738188" progId="Visio.Drawing.11" spid="_x0000_s1">
                  <p:embed/>
                </p:oleObj>
              </mc:Choice>
              <mc:Fallback>
                <p:oleObj r:id="rId5" imgH="2393950" imgW="738188" progId="Visio.Drawing.11">
                  <p:embed/>
                  <p:pic>
                    <p:nvPicPr>
                      <p:cNvPr id="239" name="Google Shape;239;p7"/>
                      <p:cNvPicPr preferRelativeResize="0"/>
                      <p:nvPr/>
                    </p:nvPicPr>
                    <p:blipFill rotWithShape="1">
                      <a:blip r:embed="rId6">
                        <a:alphaModFix/>
                      </a:blip>
                      <a:srcRect b="0" l="0" r="0" t="0"/>
                      <a:stretch/>
                    </p:blipFill>
                    <p:spPr>
                      <a:xfrm>
                        <a:off x="306130" y="2106256"/>
                        <a:ext cx="738188" cy="2393950"/>
                      </a:xfrm>
                      <a:prstGeom prst="rect">
                        <a:avLst/>
                      </a:prstGeom>
                      <a:noFill/>
                      <a:ln>
                        <a:noFill/>
                      </a:ln>
                    </p:spPr>
                  </p:pic>
                </p:oleObj>
              </mc:Fallback>
            </mc:AlternateContent>
          </a:graphicData>
        </a:graphic>
      </p:graphicFrame>
      <p:sp>
        <p:nvSpPr>
          <p:cNvPr id="240" name="Google Shape;240;p7"/>
          <p:cNvSpPr txBox="1"/>
          <p:nvPr/>
        </p:nvSpPr>
        <p:spPr>
          <a:xfrm>
            <a:off x="4921893" y="2002726"/>
            <a:ext cx="947737" cy="76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u="none">
                <a:solidFill>
                  <a:schemeClr val="dk1"/>
                </a:solidFill>
                <a:latin typeface="Arial"/>
                <a:ea typeface="Arial"/>
                <a:cs typeface="Arial"/>
                <a:sym typeface="Arial"/>
              </a:rPr>
              <a:t>end</a:t>
            </a:r>
            <a:br>
              <a:rPr lang="en-AU" sz="2200" u="none">
                <a:solidFill>
                  <a:schemeClr val="dk1"/>
                </a:solidFill>
                <a:latin typeface="Arial"/>
                <a:ea typeface="Arial"/>
                <a:cs typeface="Arial"/>
                <a:sym typeface="Arial"/>
              </a:rPr>
            </a:br>
            <a:r>
              <a:rPr lang="en-AU" sz="2200" u="none">
                <a:solidFill>
                  <a:schemeClr val="dk1"/>
                </a:solidFill>
                <a:latin typeface="Arial"/>
                <a:ea typeface="Arial"/>
                <a:cs typeface="Arial"/>
                <a:sym typeface="Arial"/>
              </a:rPr>
              <a:t>event</a:t>
            </a:r>
            <a:endParaRPr/>
          </a:p>
        </p:txBody>
      </p:sp>
      <p:graphicFrame>
        <p:nvGraphicFramePr>
          <p:cNvPr id="241" name="Google Shape;241;p7"/>
          <p:cNvGraphicFramePr/>
          <p:nvPr/>
        </p:nvGraphicFramePr>
        <p:xfrm>
          <a:off x="5432340" y="2098509"/>
          <a:ext cx="1311275" cy="2393950"/>
        </p:xfrm>
        <a:graphic>
          <a:graphicData uri="http://schemas.openxmlformats.org/presentationml/2006/ole">
            <mc:AlternateContent>
              <mc:Choice Requires="v">
                <p:oleObj r:id="rId7" imgH="2393950" imgW="1311275" progId="Visio.Drawing.11" spid="_x0000_s2">
                  <p:embed/>
                </p:oleObj>
              </mc:Choice>
              <mc:Fallback>
                <p:oleObj r:id="rId8" imgH="2393950" imgW="1311275" progId="Visio.Drawing.11">
                  <p:embed/>
                  <p:pic>
                    <p:nvPicPr>
                      <p:cNvPr id="241" name="Google Shape;241;p7"/>
                      <p:cNvPicPr preferRelativeResize="0"/>
                      <p:nvPr/>
                    </p:nvPicPr>
                    <p:blipFill rotWithShape="1">
                      <a:blip r:embed="rId9">
                        <a:alphaModFix/>
                      </a:blip>
                      <a:srcRect b="0" l="0" r="0" t="0"/>
                      <a:stretch/>
                    </p:blipFill>
                    <p:spPr>
                      <a:xfrm>
                        <a:off x="5432340" y="2098509"/>
                        <a:ext cx="1311275" cy="2393950"/>
                      </a:xfrm>
                      <a:prstGeom prst="rect">
                        <a:avLst/>
                      </a:prstGeom>
                      <a:noFill/>
                      <a:ln>
                        <a:noFill/>
                      </a:ln>
                    </p:spPr>
                  </p:pic>
                </p:oleObj>
              </mc:Fallback>
            </mc:AlternateContent>
          </a:graphicData>
        </a:graphic>
      </p:graphicFrame>
      <p:graphicFrame>
        <p:nvGraphicFramePr>
          <p:cNvPr id="242" name="Google Shape;242;p7"/>
          <p:cNvGraphicFramePr/>
          <p:nvPr/>
        </p:nvGraphicFramePr>
        <p:xfrm>
          <a:off x="4171070" y="2098509"/>
          <a:ext cx="1306513" cy="889000"/>
        </p:xfrm>
        <a:graphic>
          <a:graphicData uri="http://schemas.openxmlformats.org/presentationml/2006/ole">
            <mc:AlternateContent>
              <mc:Choice Requires="v">
                <p:oleObj r:id="rId10" imgH="889000" imgW="1306513" progId="Visio.Drawing.11" spid="_x0000_s3">
                  <p:embed/>
                </p:oleObj>
              </mc:Choice>
              <mc:Fallback>
                <p:oleObj r:id="rId11" imgH="889000" imgW="1306513" progId="Visio.Drawing.11">
                  <p:embed/>
                  <p:pic>
                    <p:nvPicPr>
                      <p:cNvPr id="242" name="Google Shape;242;p7"/>
                      <p:cNvPicPr preferRelativeResize="0"/>
                      <p:nvPr/>
                    </p:nvPicPr>
                    <p:blipFill rotWithShape="1">
                      <a:blip r:embed="rId12">
                        <a:alphaModFix/>
                      </a:blip>
                      <a:srcRect b="0" l="0" r="0" t="0"/>
                      <a:stretch/>
                    </p:blipFill>
                    <p:spPr>
                      <a:xfrm>
                        <a:off x="4171070" y="2098509"/>
                        <a:ext cx="1306513" cy="889000"/>
                      </a:xfrm>
                      <a:prstGeom prst="rect">
                        <a:avLst/>
                      </a:prstGeom>
                      <a:noFill/>
                      <a:ln>
                        <a:noFill/>
                      </a:ln>
                    </p:spPr>
                  </p:pic>
                </p:oleObj>
              </mc:Fallback>
            </mc:AlternateContent>
          </a:graphicData>
        </a:graphic>
      </p:graphicFrame>
      <p:graphicFrame>
        <p:nvGraphicFramePr>
          <p:cNvPr id="243" name="Google Shape;243;p7"/>
          <p:cNvGraphicFramePr/>
          <p:nvPr/>
        </p:nvGraphicFramePr>
        <p:xfrm>
          <a:off x="6729101" y="2098509"/>
          <a:ext cx="1919288" cy="2393950"/>
        </p:xfrm>
        <a:graphic>
          <a:graphicData uri="http://schemas.openxmlformats.org/presentationml/2006/ole">
            <mc:AlternateContent>
              <mc:Choice Requires="v">
                <p:oleObj r:id="rId13" imgH="2393950" imgW="1919288" progId="Visio.Drawing.11" spid="_x0000_s4">
                  <p:embed/>
                </p:oleObj>
              </mc:Choice>
              <mc:Fallback>
                <p:oleObj r:id="rId14" imgH="2393950" imgW="1919288" progId="Visio.Drawing.11">
                  <p:embed/>
                  <p:pic>
                    <p:nvPicPr>
                      <p:cNvPr id="243" name="Google Shape;243;p7"/>
                      <p:cNvPicPr preferRelativeResize="0"/>
                      <p:nvPr/>
                    </p:nvPicPr>
                    <p:blipFill rotWithShape="1">
                      <a:blip r:embed="rId15">
                        <a:alphaModFix/>
                      </a:blip>
                      <a:srcRect b="0" l="0" r="0" t="0"/>
                      <a:stretch/>
                    </p:blipFill>
                    <p:spPr>
                      <a:xfrm>
                        <a:off x="6729101" y="2098509"/>
                        <a:ext cx="1919288" cy="2393950"/>
                      </a:xfrm>
                      <a:prstGeom prst="rect">
                        <a:avLst/>
                      </a:prstGeom>
                      <a:noFill/>
                      <a:ln>
                        <a:noFill/>
                      </a:ln>
                    </p:spPr>
                  </p:pic>
                </p:oleObj>
              </mc:Fallback>
            </mc:AlternateContent>
          </a:graphicData>
        </a:graphic>
      </p:graphicFrame>
      <p:graphicFrame>
        <p:nvGraphicFramePr>
          <p:cNvPr id="244" name="Google Shape;244;p7"/>
          <p:cNvGraphicFramePr/>
          <p:nvPr/>
        </p:nvGraphicFramePr>
        <p:xfrm>
          <a:off x="2172949" y="2098999"/>
          <a:ext cx="2093913" cy="2393950"/>
        </p:xfrm>
        <a:graphic>
          <a:graphicData uri="http://schemas.openxmlformats.org/presentationml/2006/ole">
            <mc:AlternateContent>
              <mc:Choice Requires="v">
                <p:oleObj r:id="rId16" imgH="2393950" imgW="2093913" progId="Visio.Drawing.11" spid="_x0000_s5">
                  <p:embed/>
                </p:oleObj>
              </mc:Choice>
              <mc:Fallback>
                <p:oleObj r:id="rId17" imgH="2393950" imgW="2093913" progId="Visio.Drawing.11">
                  <p:embed/>
                  <p:pic>
                    <p:nvPicPr>
                      <p:cNvPr id="244" name="Google Shape;244;p7"/>
                      <p:cNvPicPr preferRelativeResize="0"/>
                      <p:nvPr/>
                    </p:nvPicPr>
                    <p:blipFill rotWithShape="1">
                      <a:blip r:embed="rId18">
                        <a:alphaModFix/>
                      </a:blip>
                      <a:srcRect b="0" l="0" r="0" t="0"/>
                      <a:stretch/>
                    </p:blipFill>
                    <p:spPr>
                      <a:xfrm>
                        <a:off x="2172949" y="2098999"/>
                        <a:ext cx="2093913" cy="2393950"/>
                      </a:xfrm>
                      <a:prstGeom prst="rect">
                        <a:avLst/>
                      </a:prstGeom>
                      <a:noFill/>
                      <a:ln>
                        <a:noFill/>
                      </a:ln>
                    </p:spPr>
                  </p:pic>
                </p:oleObj>
              </mc:Fallback>
            </mc:AlternateContent>
          </a:graphicData>
        </a:graphic>
      </p:graphicFrame>
      <p:graphicFrame>
        <p:nvGraphicFramePr>
          <p:cNvPr id="245" name="Google Shape;245;p7"/>
          <p:cNvGraphicFramePr/>
          <p:nvPr/>
        </p:nvGraphicFramePr>
        <p:xfrm>
          <a:off x="803520" y="2106256"/>
          <a:ext cx="1428750" cy="2393950"/>
        </p:xfrm>
        <a:graphic>
          <a:graphicData uri="http://schemas.openxmlformats.org/presentationml/2006/ole">
            <mc:AlternateContent>
              <mc:Choice Requires="v">
                <p:oleObj r:id="rId19" imgH="2393950" imgW="1428750" progId="Visio.Drawing.11" spid="_x0000_s6">
                  <p:embed/>
                </p:oleObj>
              </mc:Choice>
              <mc:Fallback>
                <p:oleObj r:id="rId20" imgH="2393950" imgW="1428750" progId="Visio.Drawing.11">
                  <p:embed/>
                  <p:pic>
                    <p:nvPicPr>
                      <p:cNvPr id="245" name="Google Shape;245;p7"/>
                      <p:cNvPicPr preferRelativeResize="0"/>
                      <p:nvPr/>
                    </p:nvPicPr>
                    <p:blipFill rotWithShape="1">
                      <a:blip r:embed="rId21">
                        <a:alphaModFix/>
                      </a:blip>
                      <a:srcRect b="0" l="0" r="0" t="0"/>
                      <a:stretch/>
                    </p:blipFill>
                    <p:spPr>
                      <a:xfrm>
                        <a:off x="803520" y="2106256"/>
                        <a:ext cx="1428750" cy="2393950"/>
                      </a:xfrm>
                      <a:prstGeom prst="rect">
                        <a:avLst/>
                      </a:prstGeom>
                      <a:noFill/>
                      <a:ln>
                        <a:noFill/>
                      </a:ln>
                    </p:spPr>
                  </p:pic>
                </p:oleObj>
              </mc:Fallback>
            </mc:AlternateContent>
          </a:graphicData>
        </a:graphic>
      </p:graphicFrame>
      <p:graphicFrame>
        <p:nvGraphicFramePr>
          <p:cNvPr id="246" name="Google Shape;246;p7"/>
          <p:cNvGraphicFramePr/>
          <p:nvPr/>
        </p:nvGraphicFramePr>
        <p:xfrm>
          <a:off x="4190097" y="3530516"/>
          <a:ext cx="1306512" cy="965200"/>
        </p:xfrm>
        <a:graphic>
          <a:graphicData uri="http://schemas.openxmlformats.org/presentationml/2006/ole">
            <mc:AlternateContent>
              <mc:Choice Requires="v">
                <p:oleObj r:id="rId22" imgH="965200" imgW="1306512" progId="Visio.Drawing.11" spid="_x0000_s7">
                  <p:embed/>
                </p:oleObj>
              </mc:Choice>
              <mc:Fallback>
                <p:oleObj r:id="rId23" imgH="965200" imgW="1306512" progId="Visio.Drawing.11">
                  <p:embed/>
                  <p:pic>
                    <p:nvPicPr>
                      <p:cNvPr id="246" name="Google Shape;246;p7"/>
                      <p:cNvPicPr preferRelativeResize="0"/>
                      <p:nvPr/>
                    </p:nvPicPr>
                    <p:blipFill rotWithShape="1">
                      <a:blip r:embed="rId24">
                        <a:alphaModFix/>
                      </a:blip>
                      <a:srcRect b="0" l="0" r="0" t="0"/>
                      <a:stretch/>
                    </p:blipFill>
                    <p:spPr>
                      <a:xfrm>
                        <a:off x="4190097" y="3530516"/>
                        <a:ext cx="1306512" cy="965200"/>
                      </a:xfrm>
                      <a:prstGeom prst="rect">
                        <a:avLst/>
                      </a:prstGeom>
                      <a:noFill/>
                      <a:ln>
                        <a:noFill/>
                      </a:ln>
                    </p:spPr>
                  </p:pic>
                </p:oleObj>
              </mc:Fallback>
            </mc:AlternateContent>
          </a:graphicData>
        </a:graphic>
      </p:graphicFrame>
      <p:sp>
        <p:nvSpPr>
          <p:cNvPr id="247" name="Google Shape;247;p7"/>
          <p:cNvSpPr/>
          <p:nvPr/>
        </p:nvSpPr>
        <p:spPr>
          <a:xfrm>
            <a:off x="1149695" y="2867024"/>
            <a:ext cx="1023254" cy="692151"/>
          </a:xfrm>
          <a:prstGeom prst="roundRect">
            <a:avLst>
              <a:gd fmla="val 16667" name="adj"/>
            </a:avLst>
          </a:prstGeom>
          <a:no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248" name="Google Shape;248;p7"/>
          <p:cNvSpPr/>
          <p:nvPr/>
        </p:nvSpPr>
        <p:spPr>
          <a:xfrm>
            <a:off x="494664" y="3044890"/>
            <a:ext cx="335976" cy="336420"/>
          </a:xfrm>
          <a:prstGeom prst="ellipse">
            <a:avLst/>
          </a:prstGeom>
          <a:noFill/>
          <a:ln cap="flat" cmpd="sng" w="571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2400">
              <a:solidFill>
                <a:srgbClr val="000000"/>
              </a:solidFill>
              <a:latin typeface="Times New Roman"/>
              <a:ea typeface="Times New Roman"/>
              <a:cs typeface="Times New Roman"/>
              <a:sym typeface="Times New Roman"/>
            </a:endParaRPr>
          </a:p>
        </p:txBody>
      </p:sp>
      <p:sp>
        <p:nvSpPr>
          <p:cNvPr id="249" name="Google Shape;249;p7"/>
          <p:cNvSpPr txBox="1"/>
          <p:nvPr/>
        </p:nvSpPr>
        <p:spPr>
          <a:xfrm>
            <a:off x="231519" y="5351402"/>
            <a:ext cx="7848677" cy="430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200"/>
              <a:buFont typeface="Arial"/>
              <a:buChar char="•"/>
            </a:pPr>
            <a:r>
              <a:rPr lang="en-AU" sz="2200">
                <a:solidFill>
                  <a:srgbClr val="3F3F3F"/>
                </a:solidFill>
                <a:latin typeface="Calibri"/>
                <a:ea typeface="Calibri"/>
                <a:cs typeface="Calibri"/>
                <a:sym typeface="Calibri"/>
              </a:rPr>
              <a:t>Event: noun + past-participle verb (e.g. insurance claim lodged)</a:t>
            </a:r>
            <a:endParaRPr/>
          </a:p>
        </p:txBody>
      </p:sp>
      <p:sp>
        <p:nvSpPr>
          <p:cNvPr id="250" name="Google Shape;250;p7"/>
          <p:cNvSpPr txBox="1"/>
          <p:nvPr/>
        </p:nvSpPr>
        <p:spPr>
          <a:xfrm>
            <a:off x="204140" y="5001458"/>
            <a:ext cx="2575385"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AU" sz="2200">
                <a:solidFill>
                  <a:srgbClr val="3F3F3F"/>
                </a:solidFill>
                <a:latin typeface="Calibri"/>
                <a:ea typeface="Calibri"/>
                <a:cs typeface="Calibri"/>
                <a:sym typeface="Calibri"/>
              </a:rPr>
              <a:t>Naming conventions</a:t>
            </a:r>
            <a:endParaRPr/>
          </a:p>
        </p:txBody>
      </p:sp>
      <p:sp>
        <p:nvSpPr>
          <p:cNvPr id="251" name="Google Shape;251;p7"/>
          <p:cNvSpPr txBox="1"/>
          <p:nvPr/>
        </p:nvSpPr>
        <p:spPr>
          <a:xfrm>
            <a:off x="233576" y="5734222"/>
            <a:ext cx="6747342" cy="430887"/>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F3F3F"/>
              </a:buClr>
              <a:buSzPts val="2200"/>
              <a:buFont typeface="Arial"/>
              <a:buChar char="•"/>
            </a:pPr>
            <a:r>
              <a:rPr lang="en-AU" sz="2200">
                <a:solidFill>
                  <a:srgbClr val="3F3F3F"/>
                </a:solidFill>
                <a:latin typeface="Calibri"/>
                <a:ea typeface="Calibri"/>
                <a:cs typeface="Calibri"/>
                <a:sym typeface="Calibri"/>
              </a:rPr>
              <a:t>Activity: verb + noun (e.g. assess credit risk)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500"/>
                                        <p:tgtEl>
                                          <p:spTgt spid="2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xEl>
                                              <p:pRg end="0" st="0"/>
                                            </p:txEl>
                                          </p:spTgt>
                                        </p:tgtEl>
                                        <p:attrNameLst>
                                          <p:attrName>style.visibility</p:attrName>
                                        </p:attrNameLst>
                                      </p:cBhvr>
                                      <p:to>
                                        <p:strVal val="visible"/>
                                      </p:to>
                                    </p:set>
                                    <p:animEffect filter="fade" transition="in">
                                      <p:cBhvr>
                                        <p:cTn dur="500"/>
                                        <p:tgtEl>
                                          <p:spTgt spid="2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txBox="1"/>
          <p:nvPr>
            <p:ph idx="1" type="body"/>
          </p:nvPr>
        </p:nvSpPr>
        <p:spPr>
          <a:xfrm>
            <a:off x="467544" y="1351464"/>
            <a:ext cx="8136904" cy="48245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00"/>
              <a:buFont typeface="Calibri"/>
              <a:buNone/>
            </a:pPr>
            <a:r>
              <a:rPr lang="en-AU"/>
              <a:t>A </a:t>
            </a:r>
            <a:r>
              <a:rPr i="1" lang="en-AU"/>
              <a:t>start event </a:t>
            </a:r>
            <a:r>
              <a:rPr lang="en-AU"/>
              <a:t>triggers a new process instance</a:t>
            </a:r>
            <a:br>
              <a:rPr lang="en-AU"/>
            </a:br>
            <a:r>
              <a:rPr lang="en-AU"/>
              <a:t>by generating a token that traverses the </a:t>
            </a:r>
            <a:br>
              <a:rPr lang="en-AU"/>
            </a:br>
            <a:r>
              <a:rPr lang="en-AU"/>
              <a:t>sequence flow (“tokens source”)</a:t>
            </a:r>
            <a:endParaRPr/>
          </a:p>
          <a:p>
            <a:pPr indent="109536" lvl="1" marL="527051" rtl="0" algn="l">
              <a:spcBef>
                <a:spcPts val="360"/>
              </a:spcBef>
              <a:spcAft>
                <a:spcPts val="0"/>
              </a:spcAft>
              <a:buSzPts val="1800"/>
              <a:buNone/>
            </a:pPr>
            <a:r>
              <a:t/>
            </a:r>
            <a:endParaRPr/>
          </a:p>
          <a:p>
            <a:pPr indent="109536" lvl="1" marL="527051" rtl="0" algn="l">
              <a:spcBef>
                <a:spcPts val="360"/>
              </a:spcBef>
              <a:spcAft>
                <a:spcPts val="0"/>
              </a:spcAft>
              <a:buSzPts val="1800"/>
              <a:buNone/>
            </a:pPr>
            <a:r>
              <a:t/>
            </a:r>
            <a:endParaRPr/>
          </a:p>
          <a:p>
            <a:pPr indent="0" lvl="0" marL="0" rtl="0" algn="l">
              <a:spcBef>
                <a:spcPts val="480"/>
              </a:spcBef>
              <a:spcAft>
                <a:spcPts val="0"/>
              </a:spcAft>
              <a:buSzPts val="2400"/>
              <a:buFont typeface="Calibri"/>
              <a:buNone/>
            </a:pPr>
            <a:r>
              <a:rPr lang="en-AU"/>
              <a:t>An </a:t>
            </a:r>
            <a:r>
              <a:rPr i="1" lang="en-AU"/>
              <a:t>end event </a:t>
            </a:r>
            <a:r>
              <a:rPr lang="en-AU"/>
              <a:t>signals that a process instance has</a:t>
            </a:r>
            <a:endParaRPr/>
          </a:p>
          <a:p>
            <a:pPr indent="0" lvl="0" marL="0" rtl="0" algn="l">
              <a:spcBef>
                <a:spcPts val="480"/>
              </a:spcBef>
              <a:spcAft>
                <a:spcPts val="0"/>
              </a:spcAft>
              <a:buSzPts val="2400"/>
              <a:buFont typeface="Calibri"/>
              <a:buNone/>
            </a:pPr>
            <a:r>
              <a:rPr lang="en-AU"/>
              <a:t>completed with a given outcome by consuming</a:t>
            </a:r>
            <a:endParaRPr/>
          </a:p>
          <a:p>
            <a:pPr indent="0" lvl="0" marL="0" rtl="0" algn="l">
              <a:spcBef>
                <a:spcPts val="480"/>
              </a:spcBef>
              <a:spcAft>
                <a:spcPts val="0"/>
              </a:spcAft>
              <a:buSzPts val="2400"/>
              <a:buFont typeface="Calibri"/>
              <a:buNone/>
            </a:pPr>
            <a:r>
              <a:rPr lang="en-AU"/>
              <a:t>a token (“tokens sink”)</a:t>
            </a:r>
            <a:endParaRPr/>
          </a:p>
        </p:txBody>
      </p:sp>
      <p:sp>
        <p:nvSpPr>
          <p:cNvPr id="258" name="Google Shape;258;p8"/>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A little bit more on events…</a:t>
            </a:r>
            <a:endParaRPr/>
          </a:p>
        </p:txBody>
      </p:sp>
      <p:graphicFrame>
        <p:nvGraphicFramePr>
          <p:cNvPr id="259" name="Google Shape;259;p8"/>
          <p:cNvGraphicFramePr/>
          <p:nvPr/>
        </p:nvGraphicFramePr>
        <p:xfrm>
          <a:off x="6970138" y="1436407"/>
          <a:ext cx="661987" cy="661987"/>
        </p:xfrm>
        <a:graphic>
          <a:graphicData uri="http://schemas.openxmlformats.org/presentationml/2006/ole">
            <mc:AlternateContent>
              <mc:Choice Requires="v">
                <p:oleObj r:id="rId4" imgH="661987" imgW="661987" progId="Visio.Drawing.11" spid="_x0000_s1">
                  <p:embed/>
                </p:oleObj>
              </mc:Choice>
              <mc:Fallback>
                <p:oleObj r:id="rId5" imgH="661987" imgW="661987" progId="Visio.Drawing.11">
                  <p:embed/>
                  <p:pic>
                    <p:nvPicPr>
                      <p:cNvPr id="259" name="Google Shape;259;p8"/>
                      <p:cNvPicPr preferRelativeResize="0"/>
                      <p:nvPr/>
                    </p:nvPicPr>
                    <p:blipFill rotWithShape="1">
                      <a:blip r:embed="rId6">
                        <a:alphaModFix/>
                      </a:blip>
                      <a:srcRect b="0" l="0" r="0" t="0"/>
                      <a:stretch/>
                    </p:blipFill>
                    <p:spPr>
                      <a:xfrm>
                        <a:off x="6970138" y="1436407"/>
                        <a:ext cx="661987" cy="661987"/>
                      </a:xfrm>
                      <a:prstGeom prst="rect">
                        <a:avLst/>
                      </a:prstGeom>
                      <a:noFill/>
                      <a:ln>
                        <a:noFill/>
                      </a:ln>
                    </p:spPr>
                  </p:pic>
                </p:oleObj>
              </mc:Fallback>
            </mc:AlternateContent>
          </a:graphicData>
        </a:graphic>
      </p:graphicFrame>
      <p:graphicFrame>
        <p:nvGraphicFramePr>
          <p:cNvPr id="260" name="Google Shape;260;p8"/>
          <p:cNvGraphicFramePr/>
          <p:nvPr/>
        </p:nvGraphicFramePr>
        <p:xfrm>
          <a:off x="6947732" y="3280633"/>
          <a:ext cx="714375" cy="714375"/>
        </p:xfrm>
        <a:graphic>
          <a:graphicData uri="http://schemas.openxmlformats.org/presentationml/2006/ole">
            <mc:AlternateContent>
              <mc:Choice Requires="v">
                <p:oleObj r:id="rId7" imgH="714375" imgW="714375" progId="Visio.Drawing.11" spid="_x0000_s2">
                  <p:embed/>
                </p:oleObj>
              </mc:Choice>
              <mc:Fallback>
                <p:oleObj r:id="rId8" imgH="714375" imgW="714375" progId="Visio.Drawing.11">
                  <p:embed/>
                  <p:pic>
                    <p:nvPicPr>
                      <p:cNvPr id="260" name="Google Shape;260;p8"/>
                      <p:cNvPicPr preferRelativeResize="0"/>
                      <p:nvPr/>
                    </p:nvPicPr>
                    <p:blipFill rotWithShape="1">
                      <a:blip r:embed="rId9">
                        <a:alphaModFix/>
                      </a:blip>
                      <a:srcRect b="0" l="0" r="0" t="0"/>
                      <a:stretch/>
                    </p:blipFill>
                    <p:spPr>
                      <a:xfrm>
                        <a:off x="6947732" y="3280633"/>
                        <a:ext cx="714375" cy="714375"/>
                      </a:xfrm>
                      <a:prstGeom prst="rect">
                        <a:avLst/>
                      </a:prstGeom>
                      <a:noFill/>
                      <a:ln>
                        <a:noFill/>
                      </a:ln>
                    </p:spPr>
                  </p:pic>
                </p:oleObj>
              </mc:Fallback>
            </mc:AlternateContent>
          </a:graphicData>
        </a:graphic>
      </p:graphicFrame>
      <p:sp>
        <p:nvSpPr>
          <p:cNvPr id="261" name="Google Shape;261;p8"/>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sp>
        <p:nvSpPr>
          <p:cNvPr id="262" name="Google Shape;262;p8"/>
          <p:cNvSpPr txBox="1"/>
          <p:nvPr/>
        </p:nvSpPr>
        <p:spPr>
          <a:xfrm>
            <a:off x="7648940" y="1382679"/>
            <a:ext cx="87556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u="none">
                <a:solidFill>
                  <a:schemeClr val="dk1"/>
                </a:solidFill>
                <a:latin typeface="Arial"/>
                <a:ea typeface="Arial"/>
                <a:cs typeface="Arial"/>
                <a:sym typeface="Arial"/>
              </a:rPr>
              <a:t>start</a:t>
            </a:r>
            <a:endParaRPr/>
          </a:p>
          <a:p>
            <a:pPr indent="0" lvl="0" marL="0" marR="0" rtl="0" algn="l">
              <a:spcBef>
                <a:spcPts val="0"/>
              </a:spcBef>
              <a:spcAft>
                <a:spcPts val="0"/>
              </a:spcAft>
              <a:buNone/>
            </a:pPr>
            <a:r>
              <a:rPr lang="en-AU" sz="2200" u="none">
                <a:solidFill>
                  <a:schemeClr val="dk1"/>
                </a:solidFill>
                <a:latin typeface="Arial"/>
                <a:ea typeface="Arial"/>
                <a:cs typeface="Arial"/>
                <a:sym typeface="Arial"/>
              </a:rPr>
              <a:t>event</a:t>
            </a:r>
            <a:endParaRPr/>
          </a:p>
        </p:txBody>
      </p:sp>
      <p:sp>
        <p:nvSpPr>
          <p:cNvPr id="263" name="Google Shape;263;p8"/>
          <p:cNvSpPr txBox="1"/>
          <p:nvPr/>
        </p:nvSpPr>
        <p:spPr>
          <a:xfrm>
            <a:off x="7662107" y="3225567"/>
            <a:ext cx="875561"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AU" sz="2200">
                <a:solidFill>
                  <a:schemeClr val="dk1"/>
                </a:solidFill>
                <a:latin typeface="Arial"/>
                <a:ea typeface="Arial"/>
                <a:cs typeface="Arial"/>
                <a:sym typeface="Arial"/>
              </a:rPr>
              <a:t>e</a:t>
            </a:r>
            <a:r>
              <a:rPr lang="en-AU" sz="2200" u="none">
                <a:solidFill>
                  <a:schemeClr val="dk1"/>
                </a:solidFill>
                <a:latin typeface="Arial"/>
                <a:ea typeface="Arial"/>
                <a:cs typeface="Arial"/>
                <a:sym typeface="Arial"/>
              </a:rPr>
              <a:t>nd</a:t>
            </a:r>
            <a:endParaRPr/>
          </a:p>
          <a:p>
            <a:pPr indent="0" lvl="0" marL="0" marR="0" rtl="0" algn="l">
              <a:spcBef>
                <a:spcPts val="0"/>
              </a:spcBef>
              <a:spcAft>
                <a:spcPts val="0"/>
              </a:spcAft>
              <a:buNone/>
            </a:pPr>
            <a:r>
              <a:rPr lang="en-AU" sz="2200">
                <a:solidFill>
                  <a:schemeClr val="dk1"/>
                </a:solidFill>
                <a:latin typeface="Arial"/>
                <a:ea typeface="Arial"/>
                <a:cs typeface="Arial"/>
                <a:sym typeface="Arial"/>
              </a:rPr>
              <a:t>event</a:t>
            </a:r>
            <a:endParaRPr sz="2200" u="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9"/>
          <p:cNvSpPr txBox="1"/>
          <p:nvPr>
            <p:ph idx="1" type="body"/>
          </p:nvPr>
        </p:nvSpPr>
        <p:spPr>
          <a:xfrm>
            <a:off x="952243" y="3519622"/>
            <a:ext cx="8136904" cy="1992363"/>
          </a:xfrm>
          <a:prstGeom prst="rect">
            <a:avLst/>
          </a:prstGeom>
          <a:noFill/>
          <a:ln>
            <a:noFill/>
          </a:ln>
        </p:spPr>
        <p:txBody>
          <a:bodyPr anchorCtr="0" anchor="t" bIns="45700" lIns="91425" spcFirstLastPara="1" rIns="91425" wrap="square" tIns="45700">
            <a:noAutofit/>
          </a:bodyPr>
          <a:lstStyle/>
          <a:p>
            <a:pPr indent="0" lvl="1" marL="891857" rtl="0" algn="l">
              <a:spcBef>
                <a:spcPts val="0"/>
              </a:spcBef>
              <a:spcAft>
                <a:spcPts val="0"/>
              </a:spcAft>
              <a:buSzPts val="2400"/>
              <a:buNone/>
            </a:pPr>
            <a:r>
              <a:rPr i="1" lang="en-AU" sz="2400"/>
              <a:t>XOR-split</a:t>
            </a:r>
            <a:r>
              <a:rPr lang="en-AU" sz="2400"/>
              <a:t> 🡺 takes </a:t>
            </a:r>
            <a:r>
              <a:rPr b="1" lang="en-AU" sz="2400"/>
              <a:t>one</a:t>
            </a:r>
            <a:r>
              <a:rPr lang="en-AU" sz="2400"/>
              <a:t> outgoing branch</a:t>
            </a:r>
            <a:endParaRPr/>
          </a:p>
          <a:p>
            <a:pPr indent="-30480" lvl="1" marL="1074738" rtl="0" algn="l">
              <a:spcBef>
                <a:spcPts val="480"/>
              </a:spcBef>
              <a:spcAft>
                <a:spcPts val="0"/>
              </a:spcAft>
              <a:buSzPts val="2400"/>
              <a:buNone/>
            </a:pPr>
            <a:r>
              <a:t/>
            </a:r>
            <a:endParaRPr sz="2400"/>
          </a:p>
          <a:p>
            <a:pPr indent="-30480" lvl="1" marL="1074738" rtl="0" algn="l">
              <a:spcBef>
                <a:spcPts val="480"/>
              </a:spcBef>
              <a:spcAft>
                <a:spcPts val="0"/>
              </a:spcAft>
              <a:buSzPts val="2400"/>
              <a:buNone/>
            </a:pPr>
            <a:r>
              <a:t/>
            </a:r>
            <a:endParaRPr sz="2400"/>
          </a:p>
          <a:p>
            <a:pPr indent="-55880" lvl="1" marL="1074738" rtl="0" algn="l">
              <a:spcBef>
                <a:spcPts val="400"/>
              </a:spcBef>
              <a:spcAft>
                <a:spcPts val="0"/>
              </a:spcAft>
              <a:buSzPts val="2000"/>
              <a:buNone/>
            </a:pPr>
            <a:r>
              <a:t/>
            </a:r>
            <a:endParaRPr sz="2000"/>
          </a:p>
          <a:p>
            <a:pPr indent="0" lvl="1" marL="891857" rtl="0" algn="l">
              <a:spcBef>
                <a:spcPts val="480"/>
              </a:spcBef>
              <a:spcAft>
                <a:spcPts val="0"/>
              </a:spcAft>
              <a:buSzPts val="2400"/>
              <a:buNone/>
            </a:pPr>
            <a:r>
              <a:rPr i="1" lang="en-AU" sz="2400"/>
              <a:t>XOR-join</a:t>
            </a:r>
            <a:r>
              <a:rPr lang="en-AU" sz="2400"/>
              <a:t> 🡺 proceeds when </a:t>
            </a:r>
            <a:r>
              <a:rPr b="1" lang="en-AU" sz="2400"/>
              <a:t>one</a:t>
            </a:r>
            <a:r>
              <a:rPr lang="en-AU" sz="2400"/>
              <a:t> incoming branch has completed</a:t>
            </a:r>
            <a:endParaRPr/>
          </a:p>
          <a:p>
            <a:pPr indent="-30480" lvl="1" marL="1074738" rtl="0" algn="l">
              <a:spcBef>
                <a:spcPts val="480"/>
              </a:spcBef>
              <a:spcAft>
                <a:spcPts val="0"/>
              </a:spcAft>
              <a:buSzPts val="2400"/>
              <a:buFont typeface="Calibri"/>
              <a:buNone/>
            </a:pPr>
            <a:r>
              <a:t/>
            </a:r>
            <a:endParaRPr sz="2400"/>
          </a:p>
        </p:txBody>
      </p:sp>
      <p:sp>
        <p:nvSpPr>
          <p:cNvPr id="270" name="Google Shape;270;p9"/>
          <p:cNvSpPr txBox="1"/>
          <p:nvPr>
            <p:ph type="title"/>
          </p:nvPr>
        </p:nvSpPr>
        <p:spPr>
          <a:xfrm>
            <a:off x="467544" y="260648"/>
            <a:ext cx="8064896" cy="79208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C00000"/>
              </a:buClr>
              <a:buSzPts val="3200"/>
              <a:buFont typeface="Calibri"/>
              <a:buNone/>
            </a:pPr>
            <a:r>
              <a:rPr lang="en-AU"/>
              <a:t>A little more on gateways: XOR Gateway</a:t>
            </a:r>
            <a:endParaRPr/>
          </a:p>
        </p:txBody>
      </p:sp>
      <p:graphicFrame>
        <p:nvGraphicFramePr>
          <p:cNvPr id="271" name="Google Shape;271;p9"/>
          <p:cNvGraphicFramePr/>
          <p:nvPr/>
        </p:nvGraphicFramePr>
        <p:xfrm>
          <a:off x="90488" y="2898775"/>
          <a:ext cx="1658937" cy="1647825"/>
        </p:xfrm>
        <a:graphic>
          <a:graphicData uri="http://schemas.openxmlformats.org/presentationml/2006/ole">
            <mc:AlternateContent>
              <mc:Choice Requires="v">
                <p:oleObj r:id="rId4" imgH="1647825" imgW="1658937" progId="Visio.Drawing.11" spid="_x0000_s1">
                  <p:embed/>
                </p:oleObj>
              </mc:Choice>
              <mc:Fallback>
                <p:oleObj r:id="rId5" imgH="1647825" imgW="1658937" progId="Visio.Drawing.11">
                  <p:embed/>
                  <p:pic>
                    <p:nvPicPr>
                      <p:cNvPr id="271" name="Google Shape;271;p9"/>
                      <p:cNvPicPr preferRelativeResize="0"/>
                      <p:nvPr/>
                    </p:nvPicPr>
                    <p:blipFill rotWithShape="1">
                      <a:blip r:embed="rId6">
                        <a:alphaModFix/>
                      </a:blip>
                      <a:srcRect b="0" l="0" r="0" t="0"/>
                      <a:stretch/>
                    </p:blipFill>
                    <p:spPr>
                      <a:xfrm>
                        <a:off x="90488" y="2898775"/>
                        <a:ext cx="1658937" cy="1647825"/>
                      </a:xfrm>
                      <a:prstGeom prst="rect">
                        <a:avLst/>
                      </a:prstGeom>
                      <a:noFill/>
                      <a:ln>
                        <a:noFill/>
                      </a:ln>
                    </p:spPr>
                  </p:pic>
                </p:oleObj>
              </mc:Fallback>
            </mc:AlternateContent>
          </a:graphicData>
        </a:graphic>
      </p:graphicFrame>
      <p:sp>
        <p:nvSpPr>
          <p:cNvPr id="272" name="Google Shape;272;p9"/>
          <p:cNvSpPr txBox="1"/>
          <p:nvPr>
            <p:ph idx="12" type="sldNum"/>
          </p:nvPr>
        </p:nvSpPr>
        <p:spPr>
          <a:xfrm>
            <a:off x="8246751" y="6625771"/>
            <a:ext cx="533400" cy="152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AU">
                <a:solidFill>
                  <a:srgbClr val="7F7F7F"/>
                </a:solidFill>
              </a:rPr>
              <a:t>‹#›</a:t>
            </a:fld>
            <a:endParaRPr>
              <a:solidFill>
                <a:srgbClr val="7F7F7F"/>
              </a:solidFill>
            </a:endParaRPr>
          </a:p>
        </p:txBody>
      </p:sp>
      <p:graphicFrame>
        <p:nvGraphicFramePr>
          <p:cNvPr id="273" name="Google Shape;273;p9"/>
          <p:cNvGraphicFramePr/>
          <p:nvPr/>
        </p:nvGraphicFramePr>
        <p:xfrm>
          <a:off x="467544" y="1634676"/>
          <a:ext cx="792162" cy="792162"/>
        </p:xfrm>
        <a:graphic>
          <a:graphicData uri="http://schemas.openxmlformats.org/presentationml/2006/ole">
            <mc:AlternateContent>
              <mc:Choice Requires="v">
                <p:oleObj r:id="rId7" imgH="792162" imgW="792162" progId="Visio.Drawing.11" spid="_x0000_s2">
                  <p:embed/>
                </p:oleObj>
              </mc:Choice>
              <mc:Fallback>
                <p:oleObj r:id="rId8" imgH="792162" imgW="792162" progId="Visio.Drawing.11">
                  <p:embed/>
                  <p:pic>
                    <p:nvPicPr>
                      <p:cNvPr id="273" name="Google Shape;273;p9"/>
                      <p:cNvPicPr preferRelativeResize="0"/>
                      <p:nvPr/>
                    </p:nvPicPr>
                    <p:blipFill rotWithShape="1">
                      <a:blip r:embed="rId9">
                        <a:alphaModFix/>
                      </a:blip>
                      <a:srcRect b="0" l="0" r="0" t="0"/>
                      <a:stretch/>
                    </p:blipFill>
                    <p:spPr>
                      <a:xfrm>
                        <a:off x="467544" y="1634676"/>
                        <a:ext cx="792162" cy="792162"/>
                      </a:xfrm>
                      <a:prstGeom prst="rect">
                        <a:avLst/>
                      </a:prstGeom>
                      <a:noFill/>
                      <a:ln>
                        <a:noFill/>
                      </a:ln>
                    </p:spPr>
                  </p:pic>
                </p:oleObj>
              </mc:Fallback>
            </mc:AlternateContent>
          </a:graphicData>
        </a:graphic>
      </p:graphicFrame>
      <p:sp>
        <p:nvSpPr>
          <p:cNvPr id="274" name="Google Shape;274;p9"/>
          <p:cNvSpPr/>
          <p:nvPr/>
        </p:nvSpPr>
        <p:spPr>
          <a:xfrm>
            <a:off x="1173162" y="1604357"/>
            <a:ext cx="7695067" cy="830997"/>
          </a:xfrm>
          <a:prstGeom prst="rect">
            <a:avLst/>
          </a:prstGeom>
          <a:noFill/>
          <a:ln>
            <a:noFill/>
          </a:ln>
        </p:spPr>
        <p:txBody>
          <a:bodyPr anchorCtr="0" anchor="t" bIns="45700" lIns="91425" spcFirstLastPara="1" rIns="91425" wrap="square" tIns="45700">
            <a:spAutoFit/>
          </a:bodyPr>
          <a:lstStyle/>
          <a:p>
            <a:pPr indent="0" lvl="1" marL="228600" marR="0" rtl="0" algn="ctr">
              <a:spcBef>
                <a:spcPts val="0"/>
              </a:spcBef>
              <a:spcAft>
                <a:spcPts val="0"/>
              </a:spcAft>
              <a:buNone/>
            </a:pPr>
            <a:r>
              <a:rPr b="0" i="0" lang="en-AU" sz="2400" u="none" cap="none" strike="noStrike">
                <a:solidFill>
                  <a:srgbClr val="3F3F3F"/>
                </a:solidFill>
                <a:latin typeface="Arial"/>
                <a:ea typeface="Arial"/>
                <a:cs typeface="Arial"/>
                <a:sym typeface="Arial"/>
              </a:rPr>
              <a:t>An </a:t>
            </a:r>
            <a:r>
              <a:rPr b="0" i="1" lang="en-AU" sz="2400" u="none" cap="none" strike="noStrike">
                <a:solidFill>
                  <a:srgbClr val="3F3F3F"/>
                </a:solidFill>
                <a:latin typeface="Arial"/>
                <a:ea typeface="Arial"/>
                <a:cs typeface="Arial"/>
                <a:sym typeface="Arial"/>
              </a:rPr>
              <a:t>XOR Gateway </a:t>
            </a:r>
            <a:r>
              <a:rPr b="0" i="0" lang="en-AU" sz="2400" u="none" cap="none" strike="noStrike">
                <a:solidFill>
                  <a:srgbClr val="3F3F3F"/>
                </a:solidFill>
                <a:latin typeface="Arial"/>
                <a:ea typeface="Arial"/>
                <a:cs typeface="Arial"/>
                <a:sym typeface="Arial"/>
              </a:rPr>
              <a:t>captures decision points (XOR-split) and points where alternative flows are merged (XOR-join)</a:t>
            </a:r>
            <a:endParaRPr/>
          </a:p>
        </p:txBody>
      </p:sp>
      <p:graphicFrame>
        <p:nvGraphicFramePr>
          <p:cNvPr id="275" name="Google Shape;275;p9"/>
          <p:cNvGraphicFramePr/>
          <p:nvPr/>
        </p:nvGraphicFramePr>
        <p:xfrm>
          <a:off x="196421" y="4789485"/>
          <a:ext cx="1523347" cy="1477446"/>
        </p:xfrm>
        <a:graphic>
          <a:graphicData uri="http://schemas.openxmlformats.org/presentationml/2006/ole">
            <mc:AlternateContent>
              <mc:Choice Requires="v">
                <p:oleObj r:id="rId10" imgH="1477446" imgW="1523347" progId="Visio.Drawing.11" spid="_x0000_s3">
                  <p:embed/>
                </p:oleObj>
              </mc:Choice>
              <mc:Fallback>
                <p:oleObj r:id="rId11" imgH="1477446" imgW="1523347" progId="Visio.Drawing.11">
                  <p:embed/>
                  <p:pic>
                    <p:nvPicPr>
                      <p:cNvPr id="275" name="Google Shape;275;p9"/>
                      <p:cNvPicPr preferRelativeResize="0"/>
                      <p:nvPr/>
                    </p:nvPicPr>
                    <p:blipFill rotWithShape="1">
                      <a:blip r:embed="rId12">
                        <a:alphaModFix/>
                      </a:blip>
                      <a:srcRect b="0" l="0" r="0" t="0"/>
                      <a:stretch/>
                    </p:blipFill>
                    <p:spPr>
                      <a:xfrm>
                        <a:off x="196421" y="4789485"/>
                        <a:ext cx="1523347" cy="1477446"/>
                      </a:xfrm>
                      <a:prstGeom prst="rect">
                        <a:avLst/>
                      </a:prstGeom>
                      <a:noFill/>
                      <a:ln>
                        <a:noFill/>
                      </a:ln>
                    </p:spPr>
                  </p:pic>
                </p:oleObj>
              </mc:Fallback>
            </mc:AlternateContent>
          </a:graphicData>
        </a:graphic>
      </p:graphicFrame>
      <p:sp>
        <p:nvSpPr>
          <p:cNvPr id="276" name="Google Shape;276;p9"/>
          <p:cNvSpPr/>
          <p:nvPr/>
        </p:nvSpPr>
        <p:spPr>
          <a:xfrm>
            <a:off x="196421" y="3722687"/>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
        <p:nvSpPr>
          <p:cNvPr id="277" name="Google Shape;277;p9"/>
          <p:cNvSpPr/>
          <p:nvPr/>
        </p:nvSpPr>
        <p:spPr>
          <a:xfrm>
            <a:off x="441636" y="4789485"/>
            <a:ext cx="172649" cy="166254"/>
          </a:xfrm>
          <a:prstGeom prst="ellipse">
            <a:avLst/>
          </a:prstGeom>
          <a:solidFill>
            <a:schemeClr val="accent2"/>
          </a:solidFill>
          <a:ln cap="flat" cmpd="sng" w="15875">
            <a:solidFill>
              <a:srgbClr val="4080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276"/>
                                        </p:tgtEl>
                                      </p:cBhvr>
                                    </p:animEffect>
                                    <p:set>
                                      <p:cBhvr>
                                        <p:cTn dur="1" fill="hold">
                                          <p:stCondLst>
                                            <p:cond delay="500"/>
                                          </p:stCondLst>
                                        </p:cTn>
                                        <p:tgtEl>
                                          <p:spTgt spid="27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mposite">
  <a:themeElements>
    <a:clrScheme name="Composite">
      <a:dk1>
        <a:srgbClr val="000000"/>
      </a:dk1>
      <a:lt1>
        <a:srgbClr val="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2005-05-29T00:15:34Z</dcterms:created>
  <dc:creator>m.larosa@qut.edu.au</dc:creator>
</cp:coreProperties>
</file>